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335" r:id="rId4"/>
    <p:sldId id="346" r:id="rId5"/>
    <p:sldId id="347" r:id="rId6"/>
    <p:sldId id="348" r:id="rId7"/>
    <p:sldId id="349" r:id="rId8"/>
    <p:sldId id="351" r:id="rId9"/>
    <p:sldId id="338" r:id="rId10"/>
    <p:sldId id="337" r:id="rId11"/>
    <p:sldId id="339" r:id="rId12"/>
    <p:sldId id="350" r:id="rId13"/>
    <p:sldId id="341" r:id="rId14"/>
    <p:sldId id="342" r:id="rId15"/>
    <p:sldId id="355" r:id="rId16"/>
    <p:sldId id="356" r:id="rId17"/>
    <p:sldId id="357" r:id="rId18"/>
    <p:sldId id="359" r:id="rId19"/>
    <p:sldId id="360" r:id="rId20"/>
    <p:sldId id="354" r:id="rId21"/>
    <p:sldId id="352" r:id="rId22"/>
    <p:sldId id="340" r:id="rId23"/>
    <p:sldId id="315" r:id="rId24"/>
    <p:sldId id="344" r:id="rId2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8" autoAdjust="0"/>
    <p:restoredTop sz="94673" autoAdjust="0"/>
  </p:normalViewPr>
  <p:slideViewPr>
    <p:cSldViewPr>
      <p:cViewPr varScale="1">
        <p:scale>
          <a:sx n="95" d="100"/>
          <a:sy n="95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292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D9F2C-DA9A-4D06-864C-3F03DFF6CC88}" type="datetimeFigureOut">
              <a:rPr lang="de-AT" smtClean="0"/>
              <a:pPr/>
              <a:t>21.10.2022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04279-E568-447E-BC74-F2B3CAD1C33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859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A4EB-A272-4C8F-8B93-586B2D6C929A}" type="datetimeFigureOut">
              <a:rPr lang="de-AT" smtClean="0"/>
              <a:pPr/>
              <a:t>21.10.2022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FA4E-7B61-4CF8-B951-FCEDA3AFE24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673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5220072" y="6381328"/>
            <a:ext cx="375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AAO</a:t>
            </a:r>
            <a:r>
              <a:rPr lang="de-AT" baseline="0" dirty="0"/>
              <a:t> – Austrian Adaptive </a:t>
            </a:r>
            <a:r>
              <a:rPr lang="de-AT" baseline="0" dirty="0" err="1"/>
              <a:t>Optics</a:t>
            </a:r>
            <a:r>
              <a:rPr lang="de-AT" baseline="0" dirty="0"/>
              <a:t> Team</a:t>
            </a:r>
            <a:endParaRPr lang="de-AT" dirty="0"/>
          </a:p>
        </p:txBody>
      </p:sp>
      <p:pic>
        <p:nvPicPr>
          <p:cNvPr id="12" name="Grafik 11" descr="logoRICAM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9712" y="6364238"/>
            <a:ext cx="954360" cy="49376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6369352"/>
            <a:ext cx="1224136" cy="488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10/21/2022</a:t>
            </a:fld>
            <a:endParaRPr lang="en-US" sz="1600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1712"/>
            <a:ext cx="1888825" cy="753975"/>
          </a:xfrm>
          <a:prstGeom prst="rect">
            <a:avLst/>
          </a:prstGeom>
        </p:spPr>
      </p:pic>
      <p:pic>
        <p:nvPicPr>
          <p:cNvPr id="14" name="Grafik 13" descr="logoRICAM_smal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5" y="260648"/>
            <a:ext cx="1809335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10/21/2022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‹Nr.›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Stable</a:t>
            </a:r>
            <a:r>
              <a:rPr lang="de-AT" dirty="0"/>
              <a:t> </a:t>
            </a:r>
            <a:r>
              <a:rPr lang="de-AT" dirty="0" err="1"/>
              <a:t>usage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modes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wavefront</a:t>
            </a:r>
            <a:r>
              <a:rPr lang="de-AT" dirty="0"/>
              <a:t> </a:t>
            </a:r>
            <a:r>
              <a:rPr lang="de-AT" dirty="0" err="1"/>
              <a:t>representation</a:t>
            </a:r>
            <a:r>
              <a:rPr lang="de-AT" dirty="0"/>
              <a:t>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truncation</a:t>
            </a: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WFS Workshop Porto 2022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23928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Andreas Obereder,  AAO Team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87" y="250126"/>
            <a:ext cx="728081" cy="9361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8930"/>
            <a:ext cx="1008112" cy="9655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58930"/>
            <a:ext cx="1440161" cy="1008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used</a:t>
            </a:r>
            <a:r>
              <a:rPr lang="de-AT" dirty="0"/>
              <a:t> „M4-grid“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Proper </a:t>
            </a:r>
            <a:r>
              <a:rPr lang="de-AT" dirty="0" err="1"/>
              <a:t>triangulation</a:t>
            </a:r>
            <a:r>
              <a:rPr lang="de-AT" dirty="0"/>
              <a:t> on </a:t>
            </a:r>
            <a:r>
              <a:rPr lang="de-AT" dirty="0" err="1"/>
              <a:t>actuators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nodes</a:t>
            </a:r>
            <a:endParaRPr lang="de-AT" dirty="0"/>
          </a:p>
          <a:p>
            <a:r>
              <a:rPr lang="de-AT" dirty="0"/>
              <a:t>FE </a:t>
            </a:r>
            <a:r>
              <a:rPr lang="de-AT" dirty="0" err="1"/>
              <a:t>derivation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Laplace </a:t>
            </a:r>
            <a:r>
              <a:rPr lang="de-AT" dirty="0" err="1"/>
              <a:t>assuming</a:t>
            </a:r>
            <a:r>
              <a:rPr lang="de-AT" dirty="0"/>
              <a:t> linear </a:t>
            </a:r>
            <a:r>
              <a:rPr lang="de-AT" dirty="0" err="1"/>
              <a:t>ansatzfunctions</a:t>
            </a:r>
            <a:endParaRPr lang="de-AT" dirty="0"/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871BC4-14C2-480E-9562-CE67EF521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499992" cy="4196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B7B5DC-1389-4FF0-9694-082AA82DE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/>
          <a:stretch/>
        </p:blipFill>
        <p:spPr>
          <a:xfrm>
            <a:off x="4311971" y="2107361"/>
            <a:ext cx="4863024" cy="42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Laplace on M4 </a:t>
            </a:r>
            <a:r>
              <a:rPr lang="de-AT" dirty="0" err="1"/>
              <a:t>vs</a:t>
            </a:r>
            <a:r>
              <a:rPr lang="de-AT" dirty="0"/>
              <a:t> Laplace on Modes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CBAC9D-154A-4CB0-A12A-BD171B1A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065"/>
            <a:ext cx="9144000" cy="33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6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Laplace on M4 </a:t>
            </a:r>
            <a:r>
              <a:rPr lang="de-AT" dirty="0" err="1"/>
              <a:t>vs</a:t>
            </a:r>
            <a:r>
              <a:rPr lang="de-AT" dirty="0"/>
              <a:t> Laplace on Modes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5D5B21-1E07-428C-BB37-CD1B3352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146"/>
            <a:ext cx="4716016" cy="35590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8E0962-AE7D-4D6C-B7F3-8EE8B08A2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94" y="1772816"/>
            <a:ext cx="4777975" cy="35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METIS like </a:t>
            </a:r>
            <a:r>
              <a:rPr lang="de-AT" dirty="0" err="1"/>
              <a:t>simulations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Very </a:t>
            </a:r>
            <a:r>
              <a:rPr lang="de-AT" dirty="0" err="1"/>
              <a:t>good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bad</a:t>
            </a:r>
            <a:r>
              <a:rPr lang="de-AT" dirty="0"/>
              <a:t> </a:t>
            </a:r>
            <a:r>
              <a:rPr lang="de-AT" dirty="0" err="1"/>
              <a:t>seeing</a:t>
            </a:r>
            <a:endParaRPr lang="de-AT" dirty="0"/>
          </a:p>
          <a:p>
            <a:r>
              <a:rPr lang="de-AT" dirty="0" err="1"/>
              <a:t>Zenith</a:t>
            </a:r>
            <a:r>
              <a:rPr lang="de-AT" dirty="0"/>
              <a:t> 0 – 60</a:t>
            </a:r>
          </a:p>
          <a:p>
            <a:r>
              <a:rPr lang="de-AT" dirty="0"/>
              <a:t>GS </a:t>
            </a:r>
            <a:r>
              <a:rPr lang="de-AT" dirty="0" err="1"/>
              <a:t>brightness</a:t>
            </a:r>
            <a:r>
              <a:rPr lang="de-AT" dirty="0"/>
              <a:t> down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magnitude</a:t>
            </a:r>
            <a:r>
              <a:rPr lang="de-AT" dirty="0"/>
              <a:t> ~12 (K-Band)</a:t>
            </a:r>
          </a:p>
          <a:p>
            <a:endParaRPr lang="de-AT" dirty="0"/>
          </a:p>
          <a:p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with</a:t>
            </a:r>
            <a:r>
              <a:rPr lang="de-AT" dirty="0">
                <a:sym typeface="Wingdings" panose="05000000000000000000" pitchFamily="2" charset="2"/>
              </a:rPr>
              <a:t> ONE </a:t>
            </a:r>
            <a:r>
              <a:rPr lang="de-AT" dirty="0" err="1">
                <a:sym typeface="Wingdings" panose="05000000000000000000" pitchFamily="2" charset="2"/>
              </a:rPr>
              <a:t>set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of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parameters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Regularisation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parameter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for</a:t>
            </a:r>
            <a:r>
              <a:rPr lang="de-AT" dirty="0">
                <a:sym typeface="Wingdings" panose="05000000000000000000" pitchFamily="2" charset="2"/>
              </a:rPr>
              <a:t> WF </a:t>
            </a:r>
            <a:r>
              <a:rPr lang="de-AT" dirty="0" err="1">
                <a:sym typeface="Wingdings" panose="05000000000000000000" pitchFamily="2" charset="2"/>
              </a:rPr>
              <a:t>estimation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Regularisation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parameter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for</a:t>
            </a:r>
            <a:r>
              <a:rPr lang="de-AT" dirty="0">
                <a:sym typeface="Wingdings" panose="05000000000000000000" pitchFamily="2" charset="2"/>
              </a:rPr>
              <a:t> modal </a:t>
            </a:r>
            <a:r>
              <a:rPr lang="de-AT" dirty="0" err="1">
                <a:sym typeface="Wingdings" panose="05000000000000000000" pitchFamily="2" charset="2"/>
              </a:rPr>
              <a:t>projection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Loop </a:t>
            </a:r>
            <a:r>
              <a:rPr lang="de-AT" dirty="0" err="1">
                <a:sym typeface="Wingdings" panose="05000000000000000000" pitchFamily="2" charset="2"/>
              </a:rPr>
              <a:t>gain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Modulation </a:t>
            </a:r>
            <a:r>
              <a:rPr lang="de-AT" dirty="0" err="1">
                <a:sym typeface="Wingdings" panose="05000000000000000000" pitchFamily="2" charset="2"/>
              </a:rPr>
              <a:t>radius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Integration time (loop </a:t>
            </a:r>
            <a:r>
              <a:rPr lang="de-AT" dirty="0" err="1">
                <a:sym typeface="Wingdings" panose="05000000000000000000" pitchFamily="2" charset="2"/>
              </a:rPr>
              <a:t>frequency</a:t>
            </a:r>
            <a:r>
              <a:rPr lang="de-AT" dirty="0">
                <a:sym typeface="Wingdings" panose="05000000000000000000" pitchFamily="2" charset="2"/>
              </a:rPr>
              <a:t>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754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Incoming – WF </a:t>
            </a:r>
            <a:r>
              <a:rPr lang="de-AT" dirty="0" err="1"/>
              <a:t>Estimation</a:t>
            </a:r>
            <a:r>
              <a:rPr lang="de-AT" dirty="0"/>
              <a:t> on VDM – </a:t>
            </a:r>
            <a:br>
              <a:rPr lang="de-AT" dirty="0"/>
            </a:br>
            <a:r>
              <a:rPr lang="de-AT" dirty="0"/>
              <a:t>M4 update (</a:t>
            </a:r>
            <a:r>
              <a:rPr lang="de-AT" dirty="0" err="1"/>
              <a:t>actuators</a:t>
            </a:r>
            <a:r>
              <a:rPr lang="de-AT" dirty="0"/>
              <a:t> and IFs) – DM </a:t>
            </a:r>
            <a:r>
              <a:rPr lang="de-AT" dirty="0" err="1"/>
              <a:t>shape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Closing </a:t>
            </a:r>
            <a:r>
              <a:rPr lang="de-AT" dirty="0" err="1"/>
              <a:t>the</a:t>
            </a:r>
            <a:r>
              <a:rPr lang="de-AT" dirty="0"/>
              <a:t> loop, </a:t>
            </a:r>
            <a:r>
              <a:rPr lang="de-AT" dirty="0" err="1"/>
              <a:t>iteration</a:t>
            </a:r>
            <a:r>
              <a:rPr lang="de-AT" dirty="0"/>
              <a:t>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D91C04-58B9-4178-B6EC-D49C5C06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3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Incoming – WF </a:t>
            </a:r>
            <a:r>
              <a:rPr lang="de-AT" dirty="0" err="1"/>
              <a:t>Estimation</a:t>
            </a:r>
            <a:r>
              <a:rPr lang="de-AT" dirty="0"/>
              <a:t> on VDM – </a:t>
            </a:r>
            <a:br>
              <a:rPr lang="de-AT" dirty="0"/>
            </a:br>
            <a:r>
              <a:rPr lang="de-AT" dirty="0"/>
              <a:t>M4 update (</a:t>
            </a:r>
            <a:r>
              <a:rPr lang="de-AT" dirty="0" err="1"/>
              <a:t>actuators</a:t>
            </a:r>
            <a:r>
              <a:rPr lang="de-AT" dirty="0"/>
              <a:t> and IFs) – DM </a:t>
            </a:r>
            <a:r>
              <a:rPr lang="de-AT" dirty="0" err="1"/>
              <a:t>shape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Closing </a:t>
            </a:r>
            <a:r>
              <a:rPr lang="de-AT" dirty="0" err="1"/>
              <a:t>the</a:t>
            </a:r>
            <a:r>
              <a:rPr lang="de-AT" dirty="0"/>
              <a:t> loop, </a:t>
            </a:r>
            <a:r>
              <a:rPr lang="de-AT" dirty="0" err="1"/>
              <a:t>iteration</a:t>
            </a:r>
            <a:r>
              <a:rPr lang="de-AT" dirty="0"/>
              <a:t> 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D91C04-58B9-4178-B6EC-D49C5C06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3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Incoming – WF </a:t>
            </a:r>
            <a:r>
              <a:rPr lang="de-AT" dirty="0" err="1"/>
              <a:t>Estimation</a:t>
            </a:r>
            <a:r>
              <a:rPr lang="de-AT" dirty="0"/>
              <a:t> on VDM – </a:t>
            </a:r>
            <a:br>
              <a:rPr lang="de-AT" dirty="0"/>
            </a:br>
            <a:r>
              <a:rPr lang="de-AT" dirty="0"/>
              <a:t>M4 update (</a:t>
            </a:r>
            <a:r>
              <a:rPr lang="de-AT" dirty="0" err="1"/>
              <a:t>actuators</a:t>
            </a:r>
            <a:r>
              <a:rPr lang="de-AT" dirty="0"/>
              <a:t> and IFs) – DM </a:t>
            </a:r>
            <a:r>
              <a:rPr lang="de-AT" dirty="0" err="1"/>
              <a:t>shape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Closing </a:t>
            </a:r>
            <a:r>
              <a:rPr lang="de-AT" dirty="0" err="1"/>
              <a:t>the</a:t>
            </a:r>
            <a:r>
              <a:rPr lang="de-AT" dirty="0"/>
              <a:t> loop, </a:t>
            </a:r>
            <a:r>
              <a:rPr lang="de-AT" dirty="0" err="1"/>
              <a:t>iteration</a:t>
            </a:r>
            <a:r>
              <a:rPr lang="de-AT" dirty="0"/>
              <a:t> 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D91C04-58B9-4178-B6EC-D49C5C06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3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8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Incoming – WF </a:t>
            </a:r>
            <a:r>
              <a:rPr lang="de-AT" dirty="0" err="1"/>
              <a:t>Estimation</a:t>
            </a:r>
            <a:r>
              <a:rPr lang="de-AT" dirty="0"/>
              <a:t> on VDM – </a:t>
            </a:r>
            <a:br>
              <a:rPr lang="de-AT" dirty="0"/>
            </a:br>
            <a:r>
              <a:rPr lang="de-AT" dirty="0"/>
              <a:t>M4 update (</a:t>
            </a:r>
            <a:r>
              <a:rPr lang="de-AT" dirty="0" err="1"/>
              <a:t>actuators</a:t>
            </a:r>
            <a:r>
              <a:rPr lang="de-AT" dirty="0"/>
              <a:t> and IFs) – DM </a:t>
            </a:r>
            <a:r>
              <a:rPr lang="de-AT" dirty="0" err="1"/>
              <a:t>shape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Closing </a:t>
            </a:r>
            <a:r>
              <a:rPr lang="de-AT" dirty="0" err="1"/>
              <a:t>the</a:t>
            </a:r>
            <a:r>
              <a:rPr lang="de-AT" dirty="0"/>
              <a:t> loop, </a:t>
            </a:r>
            <a:r>
              <a:rPr lang="de-AT" dirty="0" err="1"/>
              <a:t>iteration</a:t>
            </a:r>
            <a:r>
              <a:rPr lang="de-AT" dirty="0"/>
              <a:t> 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D91C04-58B9-4178-B6EC-D49C5C06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3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4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Incoming – WF </a:t>
            </a:r>
            <a:r>
              <a:rPr lang="de-AT" dirty="0" err="1"/>
              <a:t>Estimation</a:t>
            </a:r>
            <a:r>
              <a:rPr lang="de-AT" dirty="0"/>
              <a:t> on VDM – </a:t>
            </a:r>
            <a:br>
              <a:rPr lang="de-AT" dirty="0"/>
            </a:br>
            <a:r>
              <a:rPr lang="de-AT" dirty="0"/>
              <a:t>M4 update (</a:t>
            </a:r>
            <a:r>
              <a:rPr lang="de-AT" dirty="0" err="1"/>
              <a:t>actuators</a:t>
            </a:r>
            <a:r>
              <a:rPr lang="de-AT" dirty="0"/>
              <a:t> and IFs) – DM </a:t>
            </a:r>
            <a:r>
              <a:rPr lang="de-AT" dirty="0" err="1"/>
              <a:t>shape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Closing </a:t>
            </a:r>
            <a:r>
              <a:rPr lang="de-AT" dirty="0" err="1"/>
              <a:t>the</a:t>
            </a:r>
            <a:r>
              <a:rPr lang="de-AT" dirty="0"/>
              <a:t> loop, </a:t>
            </a:r>
            <a:r>
              <a:rPr lang="de-AT" dirty="0" err="1"/>
              <a:t>iteration</a:t>
            </a:r>
            <a:r>
              <a:rPr lang="de-AT" dirty="0"/>
              <a:t> 10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D91C04-58B9-4178-B6EC-D49C5C06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3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Incoming – WF </a:t>
            </a:r>
            <a:r>
              <a:rPr lang="de-AT" dirty="0" err="1"/>
              <a:t>Estimation</a:t>
            </a:r>
            <a:r>
              <a:rPr lang="de-AT" dirty="0"/>
              <a:t> on VDM – </a:t>
            </a:r>
            <a:br>
              <a:rPr lang="de-AT" dirty="0"/>
            </a:br>
            <a:r>
              <a:rPr lang="de-AT" dirty="0"/>
              <a:t>M4 update (</a:t>
            </a:r>
            <a:r>
              <a:rPr lang="de-AT" dirty="0" err="1"/>
              <a:t>actuators</a:t>
            </a:r>
            <a:r>
              <a:rPr lang="de-AT" dirty="0"/>
              <a:t> and IFs) – DM </a:t>
            </a:r>
            <a:r>
              <a:rPr lang="de-AT" dirty="0" err="1"/>
              <a:t>shape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Closing </a:t>
            </a:r>
            <a:r>
              <a:rPr lang="de-AT" dirty="0" err="1"/>
              <a:t>the</a:t>
            </a:r>
            <a:r>
              <a:rPr lang="de-AT" dirty="0"/>
              <a:t> loop, </a:t>
            </a:r>
            <a:r>
              <a:rPr lang="de-AT" dirty="0" err="1"/>
              <a:t>iteration</a:t>
            </a:r>
            <a:r>
              <a:rPr lang="de-AT" dirty="0"/>
              <a:t> 12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D91C04-58B9-4178-B6EC-D49C5C06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3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WF </a:t>
            </a:r>
            <a:r>
              <a:rPr lang="de-AT" dirty="0" err="1"/>
              <a:t>Estimation</a:t>
            </a:r>
            <a:endParaRPr lang="de-AT" dirty="0"/>
          </a:p>
          <a:p>
            <a:pPr lvl="1"/>
            <a:r>
              <a:rPr lang="de-AT" dirty="0"/>
              <a:t>VDM - </a:t>
            </a:r>
            <a:r>
              <a:rPr lang="de-AT" dirty="0" err="1"/>
              <a:t>Discretization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WF </a:t>
            </a:r>
            <a:r>
              <a:rPr lang="de-AT" dirty="0" err="1"/>
              <a:t>fitting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P-WFS </a:t>
            </a:r>
            <a:r>
              <a:rPr lang="de-AT" dirty="0" err="1"/>
              <a:t>pixel</a:t>
            </a:r>
            <a:endParaRPr lang="de-AT" dirty="0"/>
          </a:p>
          <a:p>
            <a:pPr lvl="1"/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/>
              <a:t>Regularization</a:t>
            </a:r>
            <a:r>
              <a:rPr lang="de-AT" dirty="0"/>
              <a:t>: </a:t>
            </a:r>
          </a:p>
          <a:p>
            <a:pPr lvl="1"/>
            <a:r>
              <a:rPr lang="de-AT" dirty="0"/>
              <a:t>Laplace on </a:t>
            </a:r>
            <a:r>
              <a:rPr lang="de-AT" dirty="0" err="1"/>
              <a:t>regular</a:t>
            </a:r>
            <a:r>
              <a:rPr lang="de-AT" dirty="0"/>
              <a:t> VDM </a:t>
            </a:r>
            <a:r>
              <a:rPr lang="de-AT" dirty="0" err="1"/>
              <a:t>grid</a:t>
            </a:r>
            <a:endParaRPr lang="de-AT" dirty="0"/>
          </a:p>
          <a:p>
            <a:pPr lvl="1"/>
            <a:r>
              <a:rPr lang="de-AT" dirty="0" err="1"/>
              <a:t>Presented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2020 WFS online Workshop</a:t>
            </a:r>
          </a:p>
          <a:p>
            <a:r>
              <a:rPr lang="de-AT" dirty="0" err="1"/>
              <a:t>Stable</a:t>
            </a:r>
            <a:r>
              <a:rPr lang="de-AT" dirty="0"/>
              <a:t> </a:t>
            </a:r>
            <a:r>
              <a:rPr lang="de-AT" dirty="0" err="1"/>
              <a:t>Projection</a:t>
            </a:r>
            <a:r>
              <a:rPr lang="de-AT" dirty="0"/>
              <a:t> on Control Modes</a:t>
            </a:r>
          </a:p>
          <a:p>
            <a:pPr lvl="1"/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talk</a:t>
            </a:r>
            <a:r>
              <a:rPr lang="de-AT" dirty="0"/>
              <a:t>...</a:t>
            </a:r>
          </a:p>
          <a:p>
            <a:r>
              <a:rPr lang="de-AT" dirty="0"/>
              <a:t>Temporal Control (PI Control)</a:t>
            </a:r>
          </a:p>
          <a:p>
            <a:r>
              <a:rPr lang="de-AT" dirty="0" err="1"/>
              <a:t>Sending</a:t>
            </a:r>
            <a:r>
              <a:rPr lang="de-AT" dirty="0"/>
              <a:t> Modes (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actuator</a:t>
            </a:r>
            <a:r>
              <a:rPr lang="de-AT" dirty="0"/>
              <a:t> </a:t>
            </a:r>
            <a:r>
              <a:rPr lang="de-AT" dirty="0" err="1"/>
              <a:t>commands</a:t>
            </a:r>
            <a:r>
              <a:rPr lang="de-AT" dirty="0"/>
              <a:t>) </a:t>
            </a:r>
            <a:r>
              <a:rPr lang="de-AT" dirty="0" err="1"/>
              <a:t>to</a:t>
            </a:r>
            <a:r>
              <a:rPr lang="de-AT" dirty="0"/>
              <a:t> CCS</a:t>
            </a:r>
          </a:p>
          <a:p>
            <a:pPr lvl="1"/>
            <a:r>
              <a:rPr lang="de-AT" dirty="0"/>
              <a:t>M4/M5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2" b="14069"/>
          <a:stretch/>
        </p:blipFill>
        <p:spPr>
          <a:xfrm>
            <a:off x="3563888" y="2132856"/>
            <a:ext cx="3168352" cy="43204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Scheme</a:t>
            </a:r>
            <a:r>
              <a:rPr lang="de-AT" dirty="0"/>
              <a:t> (Baseline)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Incoming – WF </a:t>
            </a:r>
            <a:r>
              <a:rPr lang="de-AT" dirty="0" err="1"/>
              <a:t>Estimation</a:t>
            </a:r>
            <a:r>
              <a:rPr lang="de-AT" dirty="0"/>
              <a:t> on VDM – </a:t>
            </a:r>
            <a:br>
              <a:rPr lang="de-AT" dirty="0"/>
            </a:br>
            <a:r>
              <a:rPr lang="de-AT" dirty="0"/>
              <a:t>M4 update (</a:t>
            </a:r>
            <a:r>
              <a:rPr lang="de-AT" dirty="0" err="1"/>
              <a:t>actuators</a:t>
            </a:r>
            <a:r>
              <a:rPr lang="de-AT" dirty="0"/>
              <a:t> and IFs) – DM </a:t>
            </a:r>
            <a:r>
              <a:rPr lang="de-AT" dirty="0" err="1"/>
              <a:t>shape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„</a:t>
            </a:r>
            <a:r>
              <a:rPr lang="de-AT" dirty="0" err="1"/>
              <a:t>steady</a:t>
            </a:r>
            <a:r>
              <a:rPr lang="de-AT" dirty="0"/>
              <a:t> </a:t>
            </a:r>
            <a:r>
              <a:rPr lang="de-AT" dirty="0" err="1"/>
              <a:t>state</a:t>
            </a:r>
            <a:r>
              <a:rPr lang="de-AT" dirty="0"/>
              <a:t>“, </a:t>
            </a:r>
            <a:r>
              <a:rPr lang="de-AT" dirty="0" err="1"/>
              <a:t>iteration</a:t>
            </a:r>
            <a:r>
              <a:rPr lang="de-AT" dirty="0"/>
              <a:t> 26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505F19-435D-48E3-BC1F-9566E68C7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" y="177281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Showcase: </a:t>
            </a:r>
            <a:r>
              <a:rPr lang="de-AT" dirty="0" err="1"/>
              <a:t>use</a:t>
            </a:r>
            <a:r>
              <a:rPr lang="de-AT" dirty="0"/>
              <a:t> 6777 VDM </a:t>
            </a:r>
            <a:r>
              <a:rPr lang="de-AT" dirty="0" err="1"/>
              <a:t>actuators</a:t>
            </a:r>
            <a:endParaRPr lang="de-AT" dirty="0"/>
          </a:p>
        </p:txBody>
      </p:sp>
      <p:sp>
        <p:nvSpPr>
          <p:cNvPr id="8" name="AutoShape 6" descr="data:image/png;filename=Cfull_200it.png;base64,iVBORw0KGgoAAAANSUhEUgAABMkAAAKQCAIAAAAKY7rGAAAgAElEQVR4nOydeZgURdLwI+vsY7qn52SA4RaZQeRUEBQQVBBkZQFF0eUSQRBBRMVjPZDVdVERPFbEA/DjEFR8VUBEEOXyVfEAdRWPBQSRa86evqsq8/sjupNi0H3dHXdZNH4Pj/ZUV1dlHRkZERkRyYQQQBAEQRAEQRAEQRB1QDnRDSAIgiAIgiAIgiBOesi2JAiCIAiCIAiCIOoK2ZYEQRAEQRAEQRBEXSHbkiAIgiAIgiAIgqgrZFsSBEEQBEEQBEEQdYVsS4IgCIIgCIIgCKKukG1JEARBEARBEARB1BWyLQmCIAiCIAiCIIi6QrYlQRAEQRAEQRAEUVfItiQIgiAIgiAIgiDqCtmWBEEQBEEQBEEQRF0h25IgCIIgCIIgCIKoK2RbEgRBEARBEARBEHWFbEuCIAiCIAiCIAiirpBtSRAEQRAEQRAEQdQVsi0JgiAIgiAIgiCIukK2JUEQBEEQBEEQBFFXyLYkCIIgCIIgCIIg6grZlgRBEARBEARBEERdIduSIAiCIAiCIAiCqCtkWxIEQRAEQRAEQRB1hWxLgiAIgiAIgiAIoq6QbUkQBEEQBEEQBEHUFbItCYIgCIIgCIIgiLpCtiVBEARBEARBEARRV8i2JAiCIAiCIAiCIOoK2ZYEQRAEQRAEQRBEXSHbkiAIgiAIgiAIgqgrZFsSBEEQBEEQBEEQdYVsS4IgCIIgCIIgCKKukG1JEARBEARBEARB1BWyLQmCIAiCIAiCIIi6QrYlQRAEQRAEQRAEUVfItiQIgiAIgiAIgiDqCtmWBEEQBEEQBEEQRF0h25IgCIIgCIIgCIKoK2RbEgRBEARBEARBEHWFbEuCIAiCIAiCIAiirpBtSRAEQRAEQRAEQdQVsi0JgiAIgiAIgiCIukK2JUEQBEEQBEEQBFFXyLYkCIIgCIIgCIIg6grZlgRBEARBEARBEERdIduSIAiCIAiCIAiCqCtkWxIEQRAEQRAEQRB15b/FthRCOI7jOI4QAv/E7bZtx+Nx/BYAkslkrV/hllQqBQDxeBy3cxe4xbIs3FMIgUcTQti27T5aKpWyLKvW8fHIeHbbtmXzEokEAOB/5XGwAbiz+9S45V8DjxmJRPBP9x1wtx9P4W4/3s9ah5J3Uu6Ml+A+F55C3jF5K2KxmBAiHA7jFrxA2Qb3s5M3Sm7knCcSiVrt4Zzbto3/rdVy96kty8Jvbdt2t1bekHg8zjmX7wwAxGIxeYssy8KHiA2udXD5mLAl2P7jP7ib5z4XHlneNDxvKpWybdt9Frmb+w7I48vblUwma72TBPGL4zhOKpWS77DjOJxz+Wbi2wsumVzrt+CSM/IguMW9s/ycTCbdolie8fiGoZSQf8qzyE7h7uNVVVWy+8ijYZ+q1VtrHUR2TPzg/q27MVLC19pOEL9WUA7U0oJwvKu1EQASiUStMV0O9wBg27Yc9eRIh8gOiF3McRz3qFdLx6vV97ExciMeVoov93GEEFJrclOrO0t9xq28AYBlWW4BKMfoRCIhNUm3SDleAYNfWh7i8WtdO2S0C/dtxA/us0ejUffO8j4c/1gJ4heB/TcMnEIIxph7C+ecMVZrYzKZNE1T2pOKohiGgTsrStpIrqqq8vv9uq4DgOM4qqr+6AcklUrhEcrKygKBgGma4NK0NE3TNM3dNrRLbdtWVVVVVflVKpXCLbLxsj1uLMvChv180O5SFEXTNJQXmqbhrTAMgzFm27amae7b5ThOLBbLysqqdffC4XAwGJRXHYlEsrKy5E1TVTUQCABAPB73er3yRuHO8kbJ+xCLxXw+H94rwzCOf4LyUMdflHyOx/+k1kYpgvGqJSgfDcOwLEvTNPkTKUxVVU0mk4qiyBuONz+RSHg8HrlFURT5YjDGjn9qtdrj/jOVSqVSKXkP5bf4RORG+Se+PIqipFIpvGnu07mP/FPvD0HUEfer5ThOIpEwDAP7CHphHMeRr7TcGfdkjHk8HvebieoXY8wt1tAfp+v68e9wKpVCUVZru1uyAUAsFjMMQ/YazrmqqpZlYefyeDw1NTUorOTpUAQJIdzi3S1vpbirqqoKhUIAgKIA94lGo7quo4g7fPhwYWEhuEaHH5VUBPHrBp3L2GukPpBIJDjnmqa59QEASKVSUg7UUt5QSailkqVSqVgshj0ROXLkSH5+Pp4XR3bHcTweDw6XQghd12uJjpqaGr/fL2WUbduowtXU1Ph8PikKpL6BkgQyVpkUUNjTUV2xLEtVVfmVNMDwemspkLilpqYmFArhfIOmaZFIJCcnx7ZtxhhqiXWXh3hd8tTSrNV1HQUaKjB4USjZ8HI455FIBBW/SCRiGIZhGNXV1R6PB4/5LyilBPFzOPG2JTaglkWB/RC1f/RDo1qDU1g+n899BJQd7k6CElDuJo0ct7pQXV2NVqjbygIAx3EURXG3BwWKPL5sHrqydF1HsYXKja7rsVgMW4siAD/gV//szUEtqpa54r5qeWk4HXf8nUEBh1eEU3yhUKiioiI3N1feEGkU4c4op9Cs9Xg8UhuLx+O4g3wE+PNaAheHFvknYwxHFzyyEAIfAZ5OGmNS8roFq1urwwkEVVXduqy8M7WeGirNiqIkk8lkMomy1d1Cx3Hceqff74eMriy3y5cQz4uXebyTQhqx+GLg0RKJRCqVys7Olid1m7Xy53LAE0LU1NTUaidB/OLU0vxwVl9aVihV3NZdLXAGA3sQ9hopN1DauJVOnCDFV13XdbdYQFNWVVXsOKqqHq9uogNLCm13D5LHj0Qi2dnZKCiwA8r98U+ceXBbidFo1DRNdMkBAMpnFI+ob4FrTMHfkq+H+C2AulB5ebnf78e+VqsPyhE5Ho9rmoYueByU5UFwpD7eFEQNSnqlVVVFn4579JdEo1EUL27csks6mOSe0ixEZQA7vuzRqIm5jUbs8rZty5+jNQsZ57Wu63iBtTRMt0iRuB1esrW2bf9S8tCtM2Crjr9Lbh3VreG4dWO8FpSNnHM0XMm8JH5xTrBtKUWVtDBR20ZHV63Zs1q/RaUfp63i8biUgMdP+0gbr5bPCcFf2bbtlkSQiSCVchAylgDqUjiliQ6tH/VIHd/gf41oNIrCV9f1H/XEV1ZW5uTkuPUqFHNu+8ftIUPhDgDl5eV5eXloh+Pd9ng8x989VOlSqRResqqqGKrh8/nw8WGr3KeQJt/xXjFsldtoRMtT0zTpHURTXI4iteb0cGdwuQzcsr7WzAzeAZSn4XA4KysLJw/xgP9ghhCDBk3TPN6wx4vCY6KVjhM7fr8/mUziWCt3do8EkBH6OBhjOIr0mOKRcVz5UbWeIOqIe/6BMeYWd7WQihEGZaHKdbzfDQBwRlHGU+AxE4mEruuyI8jzSn/c8U2Sf6InUW6prKz0er22bWdlZXHOw+FwKBRC4e/Wd6Vuh9ay3+93h5NIXdbn89Vqv9TPkslkOBwuKCiQd4BMSuI3C/YL9OyjAxo77/FCA3sKBpRhtBduR33JHRAk3T2oueGfGFDq8/ni8bjH46kVJqYoSjgc1nXdHQPl7vKJRAJNsh+9CkyqQsmAMg1/6w40SyaTiUQCHcHS7Q7HmnPoBK+lIsq5SpSKjDHUgqSq9gvKQ2wDSmC8LdLpj8lcqH6YplnL4JRtwCbJ40ciEY/HQ5oG8W/iBI+dMmQcvc6y22NnQ+ECAGiNyHQ7DEdEXztOsqGx5GRAIYIzYOhNlx07Ho/LXLjKysqamhrDMFAmosMefwsAXq8XD4v+Lch0e9M00RZVVVWqXPJyZLgmAFiWhamAcGz6wc+ntLT07LPPRsdSLBbTdf2VV15hjJ199tlZWVkYj5GTkzNv3jzTNF999VXDMBYuXFhQUODz+dDqRu6++24UIkeOHLnllltatGih63pJSUmHDh2mTJmC0hCvmjEWiUScTHZrWVkZGpwAgI4u/ODz+WKx2Nlnn33qqafiw3L7KdFQxGcEAIlEAu8DWlaY0IVT0MlkEkUeznhgviKORm4VEJ8LnlrOA+NbgaOXDFnBAyYSCXQByHA+AAgGg+hfkC4MyBirMkNSJpAYhmGapgw1wbuBrwHeK9M0v/3221NPPXX69Omqqvr9fnTlqqoqUziSyWQsFtM0DXM5ZBwLXgIGqESjURw1e/fuPXDgQNM0KQCP+DchVSUpYxOJRHl5Oeccs4Agk3ck/UQej0daejKvCUVZKpVKJpPY8XG7TCtAMY6/SiaT8rM7Bgz1KuxT8Xhcntc9dRAOh3Nycjwez9VXXx0IBKQjH4U/ansjRozwer2o2DHGcnNzi4qKGGNFRUVdunS54oorvvrqK5Q2fr/fcZxdu3ahVLzrrrvC4TD2vkQiYZrmfffdh1+Fw2FUgt2JqQTxqwf7XSwW8/v96JGXlgmOiTiyCyFkCh+ajhgzL/3XOGTLiUQc+3BP9FNHo1G0zXRd9/l8tm1jL45Go3hkjP0BgGAwiJ3UXRNBuq09Ho/X67399tshoxmiroWN1DQtEAhg4iVmUaH+hsoDCh/DMLKzs1Op1F//+td169bJ68LTRSIR1ArcZjNKHsaY1+tF3TIajTLGMGbtkUcewbb9UvIQlRncDbWjWCz2zjvv4OePP/5YPgIA8Pv9p5xyCmOsR48e2AbUi7BJ5eXlaMBv2LBBUZQjR478aKonQdSRE2xbuodttzmBnhi0jmSUPJp/AIBKOWQ6Le5fVVWFiYKou0tXOurxKN0wyBaPk0wmc3JyAoGAZVl4WJzQk9EUkJm8SqVSuAOqL+Aqz4NyVkoK2X4UDehsw25/fIrCz+GCCy7YsWPHrl27AMDr9aZSqc2bN9evX//dd9+trq5GkwYA3n//fSFEr1698NSpVGrmzJnvvvvuJ5988sEHH3z00UfXXnttKpXat2/fKaecsnr16hkzZqxevfqpp54aOHDgpk2b1qxZAwBZWVkowrKysuQNxxQIGZmM4ikajdq27fP5AoEAikJpv1mWFYvF8Cmg4YTTnjg2oHDHFC8JqpKWZUUiEekjwCwLvAl4LkVRotEoBqCi0SjfAXeIMsp69PPhdo/HYxhGVVUVPmKZQYEvA4LDhmma+EM8O44BeCvwJZEjKxrPiqKUl5djIKtlWV6vF++GjBU0TRM/y2lJ3AGNWHzBcAiPx+OxWKy8vLxWpyCIXxbpmJO9Iy8vDzVI3OLWe9zVdLD7o1BFOSDlsLsKGk4joMBEaYnC1q1cyrh36Rb0er3YR9C7hFOmQohgMIg9btiwYZFI5NlnnwVXYTPMQl++fPm5554LGY/ewIEDX3jhha1bt7700kvDhg17//33S0pKbrvtNmyzNIMbNmy4cOFC9DdFo1FVVWOx2Ny5cwOBgM/nCwaD8XhcVVW0YP/Nz4Qg/itAjyfmE6E1hQOlzF6BjFuHMYaeGshM38luEg6HfT6fOz0Hh1FUqyKRCOppfr8fI3RQu5Due7/fj45ar9fr8XjQRpXDLgoQnOtzMlV2Nm7cOGHCBMhIJNS1sJE4lMvG8Ez5QNQJTdOUqothGNddd917772HQzZ6ihVFycrKwsRFdMlFo1G8MzjjilpKIpHAqdFDhw5xzlFrkqpR3eWhnPiVhY4URTl06JDX6xVCPPvss16vFxMZAODNN988cOBAVlYW5pOjooiqC+d84sSJTZo0gYyNWlBQQNEZxL+DE/xW1Qp/h0x1L5QLcKwxgDOQNTU1spApyibsVKFQSOZkYy+ybbuqqgrnxGScoWmaKG4weAAyBiQaMJWVlXBsdVMA8Hg8WBINVQ00nLxeL7rcsD9Ho1H0muMOXq9Xqmjo9wJXGdufz/nnn+/xeLZs2YIH55yvWrVq8ODB2dnZmzZtkindW7dubdu2Lc5kovPv/PPP79q1a/v27du2bdumTZtGjRolk8mXXnopHA5v3rx5wIABffr0GTRo0PTp07/44otBgwZFIhGU3XjA6upqAEB9C1vi8XikNPf7/ZiEkEgkCgsLZcwG6qyYRo8TgzJtAwBqamrwfkajUTSi4NgqtRjiiyMZRhonEgnUaPHWycR9+WhqpXngI66srMRnhA8Fv0Xh7vP58Ifov5Q6MeZJSscBnl3OQDqOI58dts22bV3XZfUjvFcY2FNeXi4tc/wJzojio0EHgWmaGAKEh0K7NC8vD9+lH43cJoi6gzXA5ESErNIslaSysjKM48A/cYoeJYPMNcJIARSeqHEahoHOdXB1yWg0iu9zPB6XgWG4A+qstm2jnJE+F3S14GwDZGoboutn4MCBxcXFL730ErgEhWVZ8+fPtyxr8uTJMmc+Ozu7X79+3bp169mz54033vj3v/99/Pjxc+bMmTdvHp4FJVKfPn327du3efNmAECH1KJFi3RdP++881AllW2mOALiN4KMusTPOPii6Yg2m5WpLS9nAlFzwxlLFBrBYBC/VVUV95QTd6qqZmVloVInw1Pj8biiKH6/HwPdUT3zer04+NbU1GBcFY7OIgMAYF0DTdO6dOnSqFEjzO5BjUWGkrFMhRsUMihM5NyDyFT/wpnJnJycw4cP48ExME0Wi0blEwBwzhMAIpGInJXFpCHI6BXYcpR+v4g8rKX2CCE8Hk9WVlY8Hp8wYcLy5csjkYjcZ8mSJa1atcLYDU3TMNY3Eonour5s2bItW7agHY5SThy3XAJB/CL8V9iWUlgAQDwer6ysHDp0aHFxcTAYbNCgwY033lhWVobZQdu3bx8zZkxhYaHf7+/UqdPChQshoyssW7YsLy/v+eefv/vuu4uLi4uKii6++GLLsiorK6+55pp69erl5eVdc801KBHwXFlZWePHj1+xYkVJSYnP5yspKVm/fj1WxNE0bffu3bfffntJSYlpmi1atBg8ePC6detEZg2PSCSyePHi0047LTc3Nysrq3379g899BBOjsXj8alTp55++umqqubm5v7ud79bsWJFMpn80aKp/5guXbokk8nNmzejNzEWi+3du7d///4lJSVvv/022jmHDh36+uuv+/bti2IuEAigFxBtHoynTSaTgUDgb3/7GwA0aNAAI0AgE/WRSCRwrhJTGYUQ2dnZnPNnn33W7/dv2LDhiiuuqF+/vmEYl1566RdffIHPCwebWCz2ySefnHHGGcFgsLS09OGHH66oqIBM+NyUKVPat2+flZUVCoUuvvjiV155BQD8fn9eXh7n/Pnnn7/wwgtDoZBhGCUlJVdddZWcdv7+++//9Kc/lZSUeL3eRo0azZgxY9++fXhPpHjFP+UogvpoJBJ58803dV1fs2bN9OnTi4qKvF7vVVddJYTYv3//FVdcUVBQkJ2dfffdd1dUVOAlcM5nzJhxwQUXFBYW5uXl9erV65lnnsH3BOck161bd9lll+Xn5+u63qRJk8GDBzPGEolEWVkZmtn4JqdSqSuuuKJZs2Y4DyyEeOSRR9q1a5ebm1tQUDB8+HC8/yjKo9HoE0880bx5c9M0e/fu/cYbb1RWVmL4MemyxL8JWUZLxiDcf//9uq5/+umno0eP9ng8p59+OubnLFy4sLS01DCMevXqjRkz5uOPP8Yj4HT9qlWrhgwZEggEPB7PqaeeOmfOHOnZkW8vnmvbtm2jR48OhULBYLB79+5PP/00qk3RaPSTTz7Jy8tbuHDhHXfcUVpa6vP5BgwYsHPnTnSicc6zsrIqKipQgaupqfnDH/6wZcuWzz77DADQ/tR1/emnn27SpMkFF1wAAMlkEl1gqKhJFfChhx7Kz89/9NFHZbF+XddbtGjRt2/fWbNmYeCfbdtLliwZNGhQcXExaoFKpuIipSQRvx0URbn//vsZY19//fVVV12FQx6qWM8880z79u29Xm9hYeG4ceO++eYbd27k6tWr+/Xr5/f7fT5fp06dHn30UQwQxRoHkCk3vXz5cr/fv27dumuuuaZx48Y+n++yyy7buXMnZGrnDBw4sH379m+99dbFF1/s8XimTp1q2/b3339/9dVXFxQUaJrWpk2bWbNm4TGx53q93ttuuw0LKHo8nu++++7222/Pzc1ljHXq1Onuu+8GAJxOAIAffvjh/vvvP+200xhjoVCoX79+H3zwAXbz6urqpUuXYsjowIED0dY9ePDgrbfe2rp1a13XmzZt+sADD9TU1AAA/uSrr74aPnx4MBjMz8+/4oor9u7di3ayjGL9ReShk1mkBOdU0RLG6dPLL788Go3Onz8f7duKioply5ZNnjw5GAzGYjEZTebz+aqrq2+++eYpU6Z069YNAKqqqnAKh+Qb8W9BnGhwjlEIgdbIt99+a5pmkyZN5s6du3Xr1kWLFg0ZMuTQoUNCiB07dmRlZTVr1mzBggVr16697LLLDMN48MEHMV5iy5YtANC8efOxY8e++eabc+bMCQaDPXr06NOnz6RJk956660HH3wQACZNmoTTkujfaty4catWrVasWLFixYr+/fsDwIoVK3CHnTt3jh8/ftWqVatWrVqzZs2IESMAYPPmzfjta6+9BgCTJ09etWrVxo0b582bd8stt+BXV199tWEYjzzyyOuvv75u3boZM2Y8/fTTGNeB0go9djghgDcBM7Zr3Rm8IR07dmzWrJkQIpVKLV++HJM/p02b1rFjR9ztqaeeAoBXXnkF/3zssccCgcDbb7+NZ8TZQmzYkiVLAKBv376vvfZaeXm5yJS3xW+FEJgCIXn66acZY40aNRo7duyqVauefPLJwsLC+vXrx2KxqqoqIcSAAQMCgUDz5s2fffbZ1atXX3PNNYZhLFq0CI9z5MiRsWPHLly4cNOmTS+//PK0adMYY/Pnz8eDb926FQAGDRq0bt26devWLVq0aMSIEfg+RKPR1q1bB4PBefPmrVmzZu7cuTk5Of3798fwGCEEVqJzB7eITAkoIcT8+fNVVW3atOnUqVNXrlz5+OOPA8All1xy5plnzpw5c+3atdOmTQOAmTNn4l0VQgwePPiFF154++23X3311fvvv98wjNmzZ6N7de/evbquX3TRRS+//PKrr766cuXKYcOGHThwAL/y+/333nuvbdvRaLRHjx6FhYUffPABXiC+n/fee+/KlStfeuml0tLSBg0a1NTUhMNhIcQf//hHj8czbty4NWvWPP74482bNy8qKurVqxdeGkH8O+CZctZS5N5zzz0A0KRJk5tuumnjxo0vvfRSKpVCx/bUqVPffPPNZcuWlZaWFhUVffvtt/jbp556StO0bt26vfDCCyhpJ0yYkEwm5VlQExJCbN++XcqHt95668orrwSAv/zlL0II27bXrl2raVpxcfHw4cPXrl37/PPPFxcXl5SUSKmIOfP4ORqN7t+/X9f1iRMnyo0ffPCB1+u99dZbRSYqT1XViRMnCiFQnKI/TggxePBgAPjuu++EEHv27AGA2bNnP/7446FQqKysTAjxzTffAMCHH3545ZVXypUD5OX82x4IQfx3kUgkHnjgAZQJN95444YNG1577TUhxKhRo0zTvPHGG998883ly5efdtpphYWFP/zwA/5q6dKlAHDhhRcuXLhw3bp1zzzzzOjRo7EHofoh5cOTTz7p8/kaN248atSo119//amnnioqKmrUqBFGGzmO07t371Ao1KxZs4cffvj9999ft25dOBzOy8srLCx86qmnXn/99UmTJmmaNm7cOCEEqjGmaV5//fV4/D179gSDwTZt2ixYsODFF1+8//77AWDChAk47AohunfvHggEpkyZsnLlytdee2369OmLFy8WQmzbts0wjP79+2/atGnr1q1fffWVEKKsrKxevXoNGzZctmzZ2rVr7733Xk3TRo4cicN0ZWVlhw4dfD7fI488smbNmvHjxzdv3hwAFi5c6L6ldZeHP6XnKIry7rvvjhw5sm3btvjVnDlzcnJyHMc55ZRTevfujZoY7n/FFVd07tzZtm1M1Fy+fLmTWeb93/UyEb9hTrBtKcdvkek5HTp0KCgoqKqqqqysFC5lyLKsyy+/3DCMgwcP4s7RaLR3795+vx+lxqpVq3w+36BBg7A0hRBi0qRJqqpef/31KNdqamqGDx+OKxEhAODz+Q4fPoyWkm3bLVu2LCkpERnrBbPghBCRSEQI8fvf//6CCy7AZt94442BQACPg7GX0WgUz9uqVavLL7/cfZnhcBiPg1eEwRt4ipqaGvyA8Zm4T3V1tTTzJkyYEAgE9u3bJ4SYOnVq586dHcdZv369z+dDC2fkyJF+v//IkSOYzLB8+XIAwIh/yHjLYrEYXsLo0aMBABPcGzduPH369J07dwohMGhTZARNdXW1EOLpp58GgLFjx0r7f8OGDX6//4477hBCVFRUnHHGGQCwY8cOPHhNTU1paengwYPl/vKi0JAeP358ixYt8M8//elPuAoTvgNYlRc/z5w5U1GUnTt3HjlyBO/eokWLDMNYvXq1vKV4xp+SuehEwD8rKyv/8Ic/mKb5l7/8Ba8rFot17NjxnHPOwfcKT42TvbjlpptuQm+rEGLFihUAsG3bNrwz+FoiH330EQA8+uije/bsKS0tLSkpOXz4ML4MONU8c+ZMPCPnfOfOnZqm3XTTTdjgnJycvn374s1JJpPvvfceAHTr1u0nOgpB/AL8lG153333iYzQ2759OwA8+OCDQgjsEbt27QqFQrfddpsQ4sCBA6FQqHv37jIp2m16Ya41fq6qqrryyivr16//97//XWREymWXXZadnf39999HIpFt27YBwEUXXSTVvhdeeAH9dz/a4FgsdtZZZzVp0kTKxptvvhkAvvzySym+GGMYpCDBg99zzz2maX788cdCiB07djDGHnjggfLy8tzcXPROTps2rWnTptXV1VOmTMEsJimNZRsI4ldPMpm89dZbVVWdNWsWmo6JROLDDz8EgCeeeAJ7/eHDhw8fPqyq6u233y6EwHCtXr16yYPUclKLzOicSCSkFSpL12zdupUxhkqFEOK8884DgHfeeYdzjkJj8uucIIYAACAASURBVOTJ2HmloBg7diwAfPbZZ/gnY2zGjBkorEaPHt2iRYvPPvtM6pazZ89mjH3xxRfRaPTpp5/WNO2RRx6RDcNTOI5TXV2dk5MzZswY2WAhxNVXX92wYcN9+/ZVVFRgg3GK4ptvvhFCYPr32rVr5a0bN26cx+NZvHgxZkL9UvLwH+g5n3766ZYtW4LB4AcffMA579ix4zXXXFNZWXnmmWd2795d+uJfe+21UCj05ZdfCiHeeecdAHj55ZexzW63IEH8UpzgmFiMy8IgfizvuWfPnn79+mVnZ7sXOsOwpS1btvTs2TMvLy8Wi2Gp0lGjRgEAzlhiHH/v3r1zc3MxfqBly5aO41xwwQWGYaRSqaysrIYNG1ZVVcnOCQADBgwIBoMYkp5MJseMGbNz585vvvkGwycWL17cpUuX/Pz8wsJCxtgrr7yCiYK2bbdt2zaRSAwaNOjll1+WeYYYZ9+jR49ly5bdcMMNKBQwzxvz1zHxAGuByjxyzPzEOhmYYhQMBrEQKwBceOGFNTU1mBf0+uuv9+vXTwjRtWvXWCyGts2mTZtatGiRn5+P0fnYhr/85S/vvffeRx999N57733++ederxeNzPnz5+/atWvevHmXXHKJruvTp0/v3LkzGkIYn4wRGrI+jaqqPXr0wCzzysrKXr16ZWVlbdq0CQBycnLy8/ODwWDr1q0xWQJnlT/99FMZZbFq1arevXtj3EVOTs6TTz6JGQWKovTv3z+RSAwYMOC1117bs2cPJrViZOnq1atPPfXUVq1ahUKhcDgcCAR+//vfCyHWr1+P0W4yG+ofMGTIEAwmCYVCmG56ySWXBINBzOVo0aIFKpqapmFG63nnndegQQPGWE5OzmOPPRaJRHbt2sU579y5MwCMHz9+yZIl33zzDYYcYz4Jpk1u3ry5a9euOTk5H374YV5ens/n03V9w4YNqVTquuuuw2IkjuO0atXq7LPPxncVI2DHjx+PSy0bhtGlS5emTZtiBIuM8iWI/wwDBgw4dOgQ9qm5c+cGg8Fhw4YJITB9vUGDBi1btly1ahUA7NixIxaLTZo0CVOOAQCr4QNARUUFli5DHSg7O3vz5s2tWrVq2rQpAGCM1u9+97vq6uqdO3f6/f79+/critKnTx9cSAAA2rZtCwCo0WLDsKQzfvB6vePHj//uu+82btyI64UsX768W7duJSUl7oWgpPBJJpOpVErW2EilUpj9VVxcjB0tNzf30ksvXbRoEWNs8eLFo0aNCgaDuFCncK17RDHqxG8H7Eqc83PPPbd+/fq4ZfHixaZp9uvXD8sQFBQU5Obmdu/eHaO3tm7dmp+fP2HChHg8jvoDFqSxbVsWLMBqQHLUHjlypKqq1dXVGAHRtGnTbdu2xWIxjFrPy8vr2bMnYwz1kM2bNzdv3rxDhw5ykSEMrNi+fTvqVKjLGoYRiUQ2b95cUlLStGlTjLD94Ycf+vTpI4R4++23fT7fhg0bDMOYPHkyzywHgKcQQgSDwXA4jAoeiiPO+cqVK+vXr19cXJyTk4Mx9n369MnOzsYLX7Vqlcfj6dOnTyqVqq6uNgzj8ssvTyQSuHa6YRi/lDz8B88rEol07tw5Ly9v6dKle/bs+fjjj4cOHRoKhSKRCEpCtLGvuuqqCRMmlJSU4IIuKOWw4sMvtVoeQbg58RWiRCadGmVNNBpt0qSJXAMDx3VMwt6/f3+zZs00TcOK1ZZlNWzYMBqNHjhwAJdbBIDmzZvjwg+WZWHx+kaNGmE6OJ7O6/ViurZcSxdzr3GFzEAggOk9AHDXXXdNmDCha9eu8+bNe+ONNz7//POBAwceOHAAD3LppZc++eST4XB4yJAhOTk5HTp0eOGFF7Kzsx3Hufvuux988MFNmzb16NFDVdVRo0Z9/vnneHZVVcvKygAAQ/a9Xi9mBYRCoblz52KRNFlIAxeQ7Nq1q2EYb731Vnl5+c6dO7EYrM/na9++/aZNm/bt2/f999+jq08WvPZ4PB06dOjSpUvHjh1btWrVokWL8vJyXdfxpA0aNBg6dOj8+fP/9re/vfjii+Fw+M4775TKnKx2g8WNhBCnnnoqljjKyclJpVINGjSwLOvgwYO2bdfU1OATAYBYLFZTU9OkSRMsCMQYW7FixbBhwwoLC1955ZVNmzatW7fuyiuvLCsrw/GjY8eOONV8ySWXNG/e/LTTTlu2bJmqqpZlHTp0aPfu3Ti0YEo6WmiY04+J75qmuesAHU9BQcHhw4ex2AAAZGdnB4NBHIQqKytDoZDP58Ppjo8//rh79+4A8PDDD2/fvn3NmjV//OMf8VYoilJcXLx+/frS0tLRo0efeuqppaWl8+bNw8IhuCjC1q1bDxw4MGbMGKxuh+HNWOnb7/djTiyuqrdx48aysrJoNHro0CHM0IBMYZJUKiV9HJRbT/yHyc/Pr1evnnRqJJPJ4uJizDvy+XyhUGjbtm3o9jp48GAqlcrOzpaVKmpqanDBydzcXJyvUFUVnS979+4tLS3FnCjMY2/dujUAHDp0yLKsJk2acM6bN2+O4hrPi8Wu3OYczyx8AgCXXHJJgwYNHn/8cdM033nnnb179958880yixKLOcu13bDQGtq9uEJAw4YNs7KyMAgWF6edMGHC3/72t4ceeuiHH34YN24c5xxXS5JrBlCBfuK3g6zRwBirX78+zlJi/nMymWzWrBljLDs7G53F77zzDlZuP3jwIJYe8Hq9uOIFAITDYU3T0HLDLsw5T6VS6DEvLS2trq6WpldeXl55eTkWp7Usq3HjxhjnhdMANTU1Mg6rrKxM13VU7b799lsns1ojHtbv9+/Zs+f1118PBAKMsYKCgoYNG3bp0gUADh8+nEwmq6ur69WrF4/H8RJQdMjiq6FQqLCwUAiBog+9Zl9//TVzceaZZ1ZXV6PukUwmGzZsCJlVTKqqqtBvhZoAAPxS8vCnnhcWjNB1/dprr128ePEDDzzQunVrXHoEaw5hYcIbbrjB5/NNnToVlc9UKoWPAyc8/rEeRRD/Gic4ixfrRshaXnl5ealUCoNasW4yrlyPdmN2dvbu3bvlUrC6rv/www+apjVq1Mjj8eDU35EjR3D9IunwLisrQ/dPPB7PysrCSCfGmK7rfr//hx9+cBwHfUi4s1zX5I033ujZs+e8efNkaysrKzEuIpVKYYWYkSNHVlZWfv3119OmTbvssst69uyZk5PTsGHD66+/HhMAnnvuubvuumvnzp3btm3Deqf5+fm4mK8Q4qOPPkKTT1EUrP0DGRMRi4lhkeg2bdps3rx548aNpmmWlpZiOtBFF120evXq1q1bW5Y1cOBAvC2oXaEQx3IdeOuwiiPOM+Aq5HjDBw8e3L17940bN2IaJ4obNK3lofbt29e5c+fDhw8XFhYahlFWVta6deuioiI8Aq4XiuXIcDY4EolEIpFQKLRkyZK8vLzFixdjJYBIJIK2k2EYWAntoosuOvvssz0ez/bt22fMmDFmzJji4uJevXph1ZznnnsO53V1XTdN8/Dhw40bN8bS5Lim8z/2t1VUVKDgxqEiEongs8OFWzBX0+PxOI6zZMmS7OzsV199Fd2i0Wh0zZo1+FyCwaBhGOedd97ZZ5+9aNGibdu2PfTQQ9dee22DBg369euHa6iMHDkyHo+PGzcOg34BQFVV9OC+++67+fn5lZWVWKCIc44rHNSrVy8cDh88eBCHRpz3rqmpwWXB3NXbCeI/AHYlXIu8YcOGGKiGOqLX68UC1LhKLU5lYOHESCSSl5cXCASwZyUSCbkmHnalhg0bfvHFFwAgFw/49NNPASAUCimKsnfvXjRN5Qufk5ODQfLutsmi0wDg9/svvfTSRx555NChQ6+88oppmn379pULgotMtjZKCRTUoVDo0KFDq1evLi4ubtCgAR4TfUy5ubm6rrds2fLWW2/t1q0bXlqtKs2ybCZB/Orxer0YGSSEwPJ+2B2wPs369eu9Xm9lZWVOTg4AYPE/0zSLi4sBAJdxxpqx8XgcdSqfzxeNRqW7B20hRVG+/PLLdu3aQaZ/RSIR1EmwwD76tSETMtCkSZP9+/ejdMrPzy8rK8OI06KiIqkD+P1+XCYgFAqdddZZs2bNOnDgAOqQ0Wg0Ozu7WbNmuIpYRUUFaoDV1dXSmYtKF5rKaHfhEiN+v/+cc8659dZb0YTD+FWfz9egQQPOua7rZWVlsVjMNM3q6urc3Nzt27cLIbBWPxqZv7g8dIOhagAwbNiwm2+++cknn7zvvvvkdOWhQ4fw/vzv//5vZWVlQUEBAAQCAZxjGDt27JVXXnngwAHU5Qjil+XEjJpCoLbgaLoGkJ4xUxQWidRcfPHAdevWV1dHACAcDnPBayJhxlhFZUXfC/t++OGH5eUVqZStaVo0Gl+2bDnnonPnzkJwTVMVhSkKE4JzwW3bsm0rmUzk5OY4jh2NRmKxaLpwNlM5h6qqcCyW+OjDTw78cAgAdN3YvXv3c88t7NXr3Ly83JqaMIBQFBaLRQHgyJHDn3/+2aZNm7Kzg4yxaDTCBY/HY4rC8vPzu3XrNm7cWL/ft3HTRiF4LB7TdV0IHo1Fx44dO3jwoG+//ea77/ZUVJR7PGY8EU8kE/F4TAjesuUpLVue0qVL57POOsvn85aVHYnFonhDMjae4IJ369Z19+5dCxcu6HRGp+xsdAQ6paUl33zz9QsvLPd4Pa1anZqJNhGmadi25ff7dF1PpZLV1VWVVZUVFeWapqVSSdu2PB4T762u61VVVbt37z711FOj0ahpmnKFYpSPaA0uWLDAsqzCwkLbtt999919+/adc845kBkVZDgxACiKUl1dja5NfMr5+floWGIR1CeeeAKPL43eUCjk8XhKS0tnzpzJGNu9e7eqqhdeeOHnn3/esGHDbt26tW3b9owzzmjduvV5553XsmVLbGFVVRW6FX/qBZPVHcPhMLpCcToXMuXRHMfBerY4QGKtOVz6DwCWLl2K06RYMRit0EQicdpppy1dupQxtnXrViEEFk+vV6/e7Nmzr7vuuttuu23WrFl4NyZPnswY27t3b8uWLdu1a9e6det27do1a9YMFzUublRcXFy88Z13wBHVldWGYXz91de7d+8Oh8OaptqOLQQXggMI2TtqdSAAAYID8B/dQWT2EOKfWCvTHSv/s39E/BrAqfJQKBSLxfr27QsABw8e7N69e/fu3c8444ymTZu2bNmyU6dOXq/3nHPOCQaDM2bMME0T0xawc8nS/LiGEABUVFRccMEFH3/8cVlZmVz9cv78+fXq1et7QV9VVYGDEMLn9QNAKpGqrgpXVlQpoKiKBgK4wx3bETwdEKsoisIYCHHrLbcAwJTrJ7/y8svDLrvMa5rAORPCsSzgwufxek1PKpEEAFVVDU2PRaKPznmkrKzs3hl/0lStsrzcwcZwDgCBQOD222697NJL75l+NwDYqZQCoDIGQjiWxR1bV1UQ4lf1jyB+GiEEBvvEYjFZdWL48OHRaPS7775r167dWWed1a5du5KSklatWp1++umJRKJbt25er/fPf/6zpmno4vF6vRUVFTjE4zCNlQUBAGsvL1q0CKfLVFXdsmXLzp07L7/8cpRCmBqDvioAwCxrzFTCHfLz8x977DEA6N+/vxACdQ8Z2zlo0KCPPvrINM2ePXuec845Z555Zs+ePU877TRUkDAG9aWXXqqoqMjOzpZrm+HUAq5jhzaqpml+v3/YsGFbtmxp2rTpmWee2aZNm4KCgu7du3fq1AnttF69eqVSKazYn5ubCwCYTVpdXY0KA/w8eXj++ecDQMOGDeWSwkKI6urqWiXxfxR08xUVFd11111Dhw4dNWpUPB7H4P9GjRoBQDQaXb58+Ysvvrh27dotW7a8+OKLd911V1ZW1sSJE9etW4cXQhC/OCdm3pIx9mNpLEzT9WnTpvXvf1Hbtm1nzvxLSWmrb775et36tY8++lhuTu51Eye+sPyFESNGjBkzJhjM/p+XX1m//q2ZM2fi0oKWZaWsVFYgi3OuqhooqqqpQoDf58M5QL8/y+fzgQCvz6episf0BrICnIv+/fvfcustRfXq3ffne/fv3z9jxozs7JDj2L17937xxRdvvfXWvn37HjhwYNasWfkFeUIIx7Gzs7NHjRyZm5vbqVOnRo0a7dq169lnnw0EAr16navreo+uXYcNG1a/fn3M23711Vdbtmx5yiktAYBzx+vxeD1eDPdA4StA2LaF07Z4Z/BbRVEYU2wr1adPn8cf/+s777wzceJE0/QAgKIo3bt3T6aSW7Zsade2bVFRfQBwHBvLUnMuYrFYJFJjmmZ2Nqatilgsevvtt2/YsGHEiBE9evR0HOfvf//7ggULvv/+++eee06ugY7pFpjQKISIRqPbt2+fNGlSv379qqqqpk2b1rJlS8ykx9WfUBp6vV6cODVNE8NREonEkCFDhg8fPmnSpKFDh3799dczZswoKSk5ePCgpmn79u179dVX33vvvQEDBjRu3Limpgbrpnbo0IFzfvPNN69cufL000+fMmXKueeeW1VVdeDAgRUrVtx1112dOnVSFGXu3Lm33377xo0bMZb1eNCfhy5DXElZrtyFk7emaaIqnEwmL7744kceeWTUqFEjRoyIRCIPPPAAjkMej6empmbJkiXr1q0bMGBAcXFxdnY21jg599xz5fqoeB/mzJnj9XrvuOOOsrKy+++/v02bNkOHDr3uuuu2bt164YUX1qtXb9u2bV999VXHjh0vu+yytqe3HTZs2IMPPlhVUT1x4sRtH257ePbs7OxQfn6+pumMufvGT+V6/QwdUYAAYELAP5kwRglmvzUMw6ipqTEMIxAIdOzYcfz48UOGDLn55pt79+4dDAZ37tz55ZdfNm7ceOTIkWhYTpky5Xe/+93ll1+ek5Nz4MCBjz766IknnsCl8GQcSm5u7oQJE9asWdOhQ4eZM2cGg8ElS5bs3Llz0qRJlmWpugqMMXy9BRgew/AY5kEzKxAwDUO+3ZklDkBkYlOLiop6nXvu8uUvAMANN0wBnCAQYFkpLBh+5MiRjz/+WNe1cLjms88+XTB/we7du8ddPXb4yBEAkJObGw7XMAAhBLdtRVWGjxh55RVX2rZlZVIwANKOFibYf0HWCEH8h0D9AfPxMLUS85xbt259ww03TJw4cdu2bb169QoGg0eOHFm7du0ZZ5xx1VVXeTyeBx988Lrrrhs0aNCIESOKioo+/fTTXbt2zZo1C4OnUJlBI1PX9VgstnPnzjvvvPPMM88sKyubNm1a48aN//CHP8jkGsx4whW5fD7fTTfdtHDhwsGDB994440tWrRYtWrVokWLRo8e3bhxY7RUvV4vhrIDwB133LFly5YBAwYMHz78zDPPrKysrKysXL169UMPPdS0adPRo0cvXbp09OjRU6ZMueiiizjnGzdu7NSpU58+fQAgPz9/06ZN7777bkFBQSQSOfvss2+88cYVK1ZcdNFFV1555emnn55Kpfbt2/fGG288+uijTZo0ufbaax9//PEBAwbMnTu3efPmy5Yte/PNN/1+P8YioQb1c+QhTmMeOHAAF8EGAHTQl5WVYX2Hn3pecv0zVVXvuecenInFIA6sFnvkyJGCgoJTTjmlZcuWGDmFHvMHHnigQ4cOaNO6c8sJ4hfj5xb9+ffC44l4VVWlEI4QqbfefuOKPww1Pbqq6a1bn/b73w8SmTqie7/7rn2HdtmhAAB06Hj6M/PnJZIxIURZedlnn38GAI//9a8cJ32EmPvk3FBO6M11b6bPIfhdd98FALF4jcNT1TUVAHDzLVP/OvfRJk2LAaBHzx6LlyzevWePZdtCiMNHjoy+6qqS0lJV09q2a/fKq6+OuXpMYb1ChzvRWPTZ+c8OveyyJk2bAkBhvcKRo0a9/8H7QohwOHzvffe2atWqqH59n9+fX5A/+frJQohoLJZMJe10OWp0ytu2Y9uO43DH4bjFcTgXQtiOk7JSlm1hFnhZeZnH69F0bc0bb+BGLFzYtFlTwzTuuPOOaCzKBbcdx7Ltxx5/HAD27tuXTKUs2+biaJHDTZs3XXvdtc1btMAsiKKiov79+69cuRLLuqJmhh8w72jRokUAsH79+uHDh2dnZ+u63qdPn2+//RZrNmK6f8uWLWU2Bef88ssvLygowIhTy7LmzJmDCZOdOnV64oknbr/9dsYYHv+ll166+OKL8/PzTdPMyckZOnTo+vXrZb5TdXX1nXfe2bRpU8MwsrKyTj/99KlTp+7fvx/Pcu211waDwR07duB58XSY1s85x+ptspCSLIaJuY54iksvvTQrK0teyNNPP42Too0bN77nnnvwCLt378axZ/jw4bm5ubm5uX6/v3PnzuvWrcODYPbCvffei61yHGf69Ol+v//OO+/EO/ncc8+1bdsWI15KSkquvPJKLH936MiBZCr66GMPNWyYl5vr69q1w/PLFvbp2/Pcc8+2UnHHtgQ/+tyOPj8uXBsdh1sOtzl3uHAwCgDn6i0rJTIVdzl3sPSRLHggC1mhO8a9jgvPIGumu3/ya62WefSmciGEsIWwhLCFsIVjCccWeHt/Lf+4fcwHbs+4524GUHbkEG6PRsL4YcH8Z845u6uhq6ahtS4pHXb50E93fCKEU1VZLoTz+uqV5/U+1+/z+L2+9m3bPfTAg9GayNFbyUVFRZXggtvisx2fXzL40pzsXI/hbd+2w9y/PiGcdPXmL7/8Mjs7+5lnnkkmkxgrceTwYUM3HnvsMSGESPdrRwjhOHbKSjmOLYSIx2MPP/xwIBg4/fQ2Dne4cDh3Mh0hrYTlFxQAQJOmTTt06DhhwrWbNm0SQmBSvW3bFRUVAOxP994bj8ctO5U5VcpxLM7tadNuBgAHpalj2XbKcWwunPQ/7nBun9T/hKtH1+KYLuHq7pyLH5UBx2/6dcuK3wh33XUXAMji+Th2RKPRBQsWnHHGGZjS3LBhw5EjR37yySeyyujLL7+MZf+ysrLatGkze/bsmpoa/ArfB0xHeuqppwzDeP311wcPHly/fv1gMHjxxRdj5iSeq2/fvq1atcL98dSRSGTfvn0jR44MBAKBQOCUU06555575AFxMnP69Omy/fv37588eXKLFi0wqqh9+/Y333wzJgrh0DZt2rRWrVoBQEFBQdeuXXHZMM75jh07evbsiaZaz549USiVlZVNmjTplFNO0TQtFAp17tx56tSpOKMbDocPHTo0bNgwTHW55JJLsNbr0qVL5bUjGIjrOM6nn346ZMiQUChkmma7du2eeOIJnqmov3XrVp/Pt2TJEpEp148LIy1atIj/dJ3YHTt2CNc6IphMzjlv06YNVsKXy5BIMbtu3ToAWLlypXAtAfifx61sHNU6eO0dRFr+1N7+I+KL/4jsIk4U6aTEE4YALoQQHBjO2CUFYF41A2ECN8PVNTm5Qdw3Hot7fV4uLMtOqBpTGWNgAOgA4AhuWbZtW6bp0VXVEQIdZipjNufJZDIdrQGOEDZTOGOCAWgsMOmGq+c8/IjNuW0JQ/doim5znkqlNE3TNc3tzEnZdiIR93g8uqaDa9oIizgbuqHruq6pmcsCXM3SME3dlcDjcO6+3ehzR884z0SZ4gwbpn0qjOmZsoe2w3HBN8MwDF3jAALnNjO/VVVVOe4z546qqAyAg7AsS9NUxlT4eQUqnnt23lXjrv3sk22t23a0ExHD4+EnaKJbERZnusJTXDEUnurRo0deXt6KV1efkMbUHaZwARYHS4iUylQFFAAhQDg2cxymKh5NNQVkZm1YegYS41yZAowBB+5wmwHOcTIGDH0UQggQwvT6EvGYx+sTgtuWbdk2BvkIIRzbAQbyHVMzyNJWKKalm9ktH3593k0BgD1BBQAOwCDGuAOggqMCi4qkh5kmCAUEB8GAKUL5ORPGvxKOPm0lfZ/Y8fPl7huiAAgAhv9Jb3e/Mjz9J1e4QGc5A5xu1DVd0zUGjAEwBQWmcLjDFMaA2dxxbEfXdZWpHISTUTQURVEUJkCAEBpLiyYHUBHh2C+YwhRg2BaHc+5wTVNVxpK2lUgkTNMwdB37UaaNjo39AhRbOI5tK6qiKFKGn/SPn4Hmlv+cczsR8Xi9qWRS9wbisYTX68Ge7r5UITgApFIWxnRwhwvgGDGkqqpjc01Tk6mkruuKsEAIBwxVVQQA5w5kUg8wIsYwDKl/YGo61hTBse8/ezOI/zTz5s2bOHHi1q1bscQOFmv4Zw+Cbx2atdFotKio6L777sNlq4mTBSEE46kkJExhAmMgBDCWSAnDMNNS/eicalosWCnLMHQuuCIsB7QEJLwsPc0rhFDYsUEmJEtOKCe0lo8AIYABA6agniGAMWACVAEqA40B83hVgASACqCgracwVVVNNKgUUFCHYUxRNRXzclADZ4oqBHAGAkBVNcYUAMaYpiiY4Sks21INNZlUHK6DAFUFAaoDIAAUVWOKKlWjdE4bY5puZI6P6r4AAYqiGoapqip+he3hAkBRVE1nLL0R8DgsHQOWuQEMMhoXXkXahGBMUVU0G3hGsxMATFE0XWeKkk7FY2mdCb+S9xVbwgG4EAKYI4TCGBeCKQo24P/sdBjgGsovAoBo0nEcR/cG+IlzQwjFACGEaiYTCcuyNv/vtkOHDmFy/4lqUt1QADQABkwRoODzZ0IoTGEKY0wT/KhhmX7EHIQAEKAwYAyfPiQTSa/XKwSAEJiTJjjXPd5wZUUwJzcWi/p8/upwNWaNJhNJVVVQmTNME6Og9+7d27hx4+rq6mAwKEtqwXFmpPg1hs1IwzL9WmcEigDQgDEQDECAAzZnqqbi5f/a7sE/hIErId9lXh5Fcf0Xf8KkDDz2BQIAtODxL475wAyAKaBqKlMg42HMiHYQjEE6QZABUxkXAlh68SjBGChMADhpj4twQKjAHABHiPRx06KOHU1KZgxUxUkLZ9tFmAAAIABJREFUT0UzdFAVjtL96FsgQAEOXIDgwEFlggH/ycznkwbZepQ4kOnjiqJ4vF4QwjBNAeDzecMVVjBXh+M8CUIIw9BjsZhQTJ+hqKomHU+alq5CxzmviJbn+vNUVbFStm5o6LcSQqD1iN4rFFaJREJVVTQscbd/wcwgTiIsywoGg/i48enLQlz/1HGwmKJhGF988cWCBQts2x4yZIis8kicLNiWxYy06ZhkSc3WTDNdx4gBg+N0VV3XbNtRVBZzoqB5PMIbi8UNw9D1tNz4VSoqJyknUpRn7ChQjnqNFQEAoILQATTGwOtVAaKcM8dRdN2L+2iK4QhweMY1DcAAVEVVFFUApO1DReUgHIczxhRNY8AEA4WBCsCBCQDbEoaRnUoqtq0rKqgqcAGW7TDGVFVjSlr1FBxwnl5hTDf0tFqP/wQIIZii6qqGGj8XuF0IIRhTND09HZKxRQHEMRqqHLwz5YwYTuQCUxTckQEXeFghIG1wHtWDgPGMBcwYEy4zmKedPgAAnAsHOGNM2p+M/R9ZRB6PVwix94cjum44zNA0PW4JVdgncCmkiooK05+d5fGapgfnLU5eISJACFAZKDjrns6KFEwBBgoDwURGN0+/HliGg+NLgMdgwFgimcD0DFSnFUUpr6gIZmUFc3KfeWren//85/0HDnTp0uWWW2656KIBsXjM6/Vqup5MJg3TBID3339/9KjRe77bU1xc/Mc//nHw4MFoq9cqknSCQxv+vfCjVhBXQICpKBxAdRSwUyHTm56+SQmwLcuxWNBnn6wv3b9GenhPi+VaX7g+KWiVgSPSNvkxndP1h8ACZenXWwBTmYazgoIDsMwP0WLE/3HBgCkKF8JxbGAZXyQwl8knHLAzFiLLDAsAwNxGoWAMGONCOFwwhWmqgU4btw0lQAAak4JLuSpc+/wLneGEvzLHBMtAuqAPTvwmkwmvoSRZ0uBGTbQmGAgGcnQhBZAr/xQ/eL0eHD7Q/4UzBoyxZDLFOVc1JdefBwDRSMzv91VXhbNDQYyY4JzDsWV4sUw351zXdTIsfwswxioqKnCVaSytB8dVZv45eL1erCE/dOjQb7/99sEHH2zevDmtC31ywRhTzSwVABhwLgxmMiMtZ9LSRhxNtwcAaSQwxgwlyG3BNObxeFRVdQ82QoiM6Drhcvc3zYmKiXXNqwFjR2dvLAEWCF1wXWGo09gcotxhnCua6lFVDTIWlEB7CS8jE/UE6XH06CvqXgE7swo3MICU5Xh0taK6JisrK+0uFyJ9TCw1dPRQaVtR1ljJHFsIIdJBiSy9P3rVM+d11YaA9LGwqa7OcPSjyJwQjs4uMnktmbkA5pp6lOY5uLXATASlcN8LxhgDBTsc+7+eeTThAAO/qSZsEFx4DQYn1CdUXhXNC/kBIJp0/KYKAPFUulUnI9wBbgOonGmOwnQFXRgpzhTOFM5ABaYCE5AJBhFCCIfjvCUoTDAGihBMJBMJj+kFkVbJFcZi0Yih60uff37k6DGLF/+/tm3bPjRr1lvr39qyZUvTps3SpxcCGNu5c2fPHj0nXz954MCB//M//zN79uw5c+aMGDHC3U4pHPDRn7zG/I8iAHh65hJUAWApAOnpZLAAEikIGLbDtYQDhg4MQAVbgd/U2qPs2M8/PieZQQAIcHjtO3RU1iiZ32mAkReZ/EgQSvplZwwYA0URCmfoVQPOMgI33QzGIB2FAhlhJsRRYxSlK8v895impCUiP7rXj73TGc1GSMc5uhQh04J/nRMy2B4TKwMGMJHJzMCrx1wJuTvnXEUnpusIOAgmnWpTzeaOUDXVtmxNV9OTkOjxYpBIJDZuXTt79uwdH359+PDhDRs2nNW1C84muaeV/vd//7dbt24AgJVj4vH4nj17iouL/wUzgzjpSL9LySQA4ILV/+wR5EpdGGjtXuaEOFlABRo/c4cDgKapQgghID214t4ZQwg5T6fqAABAwgaPhj4ydlRZz/gX5X+JE8KJ8hRyABvAYcwBUF3/FCZ0wXXGgSkACnCu2VwTXBFccYSajh9VgDGc5cmMkQC1xu20EchEZowUAMAFdxxHUzVFUXVNsbkTDPiZdG0zIQsXMpedhoqFy6QTDIRggLYqpm4C4Ikw5jQTx+VSwzJRryKzZ6adRxWWjJcm3R48nXAZomhzZnY7xrA8evmZlgt3cwHSFQ8Z4G34P7pclic9xns1AGCOw5PJpM/nPTZd9D9HfsgPAEKA31Bj0Zjf79OZw52TNT9HWIzHQTEZMIFpYlyAZSmqZisspSp62tOSgYHDWFoPdzg4nCm6oqiq6fEKR6QVacaAMZ/PJ7izbNnzN9445fzzzy8oLHxu4f9rcUqL+fPn//H2P5roKmYsHo8vXbo0EAxcd911WHph9+7dCxYsGD58uLylv+5MS0gLkoxxCenenpYwDoBh2AxsTRE+RRGQEuA4oP8XzEH9x2ACFHHUD/VTtqVrVhBUTeWZ6c3M3DcHgFrlVh2wAYQDDCNaGQjBFBXS8bSMM8GZYEywdHiIjA8HAAZCEaCmHWTpAPFMcEdGmGaSK9I/cQktlpa/Tma4Oe6yBbgGAffGzMWedLP4OLhl/mIK8IznNWGBz1RQubdtS1hx0zQVAOAOADiguZypoAjLULgiLMthmqZiVTZcvUmeyjTNSCRy/jnnj7hi3OhRVx06dEguHuiOhkilUsFg8L333qtfv35lZWV2dnYgECDD8rdAVVVVKBSSBVGxFsY/exCfz4dLYjLGOOd+vz8cDmOFQuIkAnUMRVHQVwUAiURS01VgqiLSy7RwpgMAY4wLAU6C28B0L6rXHi1zEJGe/BDHSueTOrrtZOfEzFtmEiF5Zo4uM0cjOIADXAHOmKMBB1ArQDmUDgo86ogWRw2wn3pz5HW53y1MokGFxZMLVjVwDmYAkjWAA1utQC55ECHQok0rnlLFOMZ4hH9F7zjG9nQdQG6v/YBqXbI49mPtWCbXdiWjijnAfkZoayoGhg84B0UBngLFkBOqJwArDgCgZ5QYJwnqyZxZYVtgi6SI694WQskDBpZl29GEP8Asp5qLKBdReadxRh2EsFIpy0pxJy8QaF4Tj2qmzm3uONzr8XpNL6riTFFB2EzRX3xxWb/+/b0+nwLquGvGbXpn486vvkofUQjLttucdtpFAwY8/PDDuBb26tWrBwwYEI1GseoPHGtbZlry6xPTHM1JFQBSCoiMt40DaLArGdc8Xj0zkYkRzL+pNSlU1/X+1FwluOzzlEseud0j7Nj9dQtwbVZHgEcHk4Ei9+c4EkQF9wmeNi+BZUSvIufygQEkbUhZQrC0eSrXe0W3GvvJNkvnndvH92PXxmpvOHmRjVcVyJQ9gmwhDlengj7DZzBuxTivcOwy27ZVVdUd3Za2JYAFmg426N6EDYFAI9tybNv2+jwc1y0UzDSNaDTm83t5KqYoCtO9qqK99tprF/bri0V65JyDZVmbN28+//zzf/jhh6Kiomg0qus6rjlM5uWvGzQIAQCrlGNY7L826yiEsCwL60LhW0r5licXOG+ZdBhjYKoAAEcOHw7lgMGSyWR5LfWDOV4AMAM5VjiVAE8gVIBfY9GNjPItZIze0R/+CpWWk4MTNW/JQCgA6lE/M6DzgYMQDFLAHFAO/n/23jzelqwqE/zW2nvHcIY7vfvuG3ImSaYkSZVEVEBsU4qy2lZL27S7WuvXUlUOVBWIA1pgkjghpl3YIpbVCoiKIGJpF1oUrZT5c6AKSauATKaEHF6++d13x3PPEBF777X6j33OuedNKfPL4a58GWeKiBM3TsTe61vrW98CTg+HHx6MPkIIBE8UAA+dKDzoeUFnnT6MaUwXNVUfQgjhqic/ee3MiaZpDl9xxamTJ3crCfVSselxDF/lIrs+n3x1kacXz/JfuJcpfL707tMbu2uMo9DTA58QAi74QgVUhYu/z01KNfd1XW9sbFx1/VNH2+tJR1Q+O4HZL7qlX6eqqqqqFhcXh8NhUjd9jJZY1AaWfUXXHGz/hI/7gh0EqWNsllcOWYd6hKaaTdWACUzIHDJnN7fD/NL+U2fPcm7FR4i++vbX/PQdPy0igFjS48ePGoODhw6GGBTYGexcf/31d3/o7qaumZmNIcBaW5RlCvQuLi72+/2lpaVUxJI6gp53wI/bAVpTbTKP2QEEMJQAxqkm3vHmXz9eD3o7A1uUnlAUxWg4YJ2qaz3Ol6Sgie4LpnnC2XMHKEHGGXVRsMvaaXMi5XEqXQGQJs1hqJIKeYaqiqiKqI8aIqJSVBJBVAoGkUFRKSamK7EmGgsxlCZgktQ4ZsdkADMGqzJOPE/+O3+kpOk/nXBVZhkf5w/8iRY7TdcC55+DL+DC+3LYOZnXscXgyiBE1PbNH73257ula2V0du3sVzzzYNVHFdDKeOQVCqMxnBtLaZS73Xj21I7L2iIiURXqnBNRBVI7RHKlD4Ean+e5dbsa1NMxZCxCq/rc5z7Xe3/LLbfcfvvt119/feo+v2ePY0tE1qQMbIxJUPPzAJYJjiaPJ3XRKIpiD1g+5kxVLSITqdL6+vqNT76i7NL6esTFXI5EpV7uWNjibz9638GDBwEax8HTCL1b/EWzzNg9uyx2mbClzszj4zKyCfuKElWN1G4rPVgNPmLcPYyKqTKIhiLGngUuBHQXztc0+0gpew7XcdZlH/vg//fMr7qpv7HRW/uw06Y0JTHzRHn1AvIT7WLLiStyPrQ9BxSeixwnNFidVO7MrHKO47P7XRf+KTrzsOvlTHehM/H4XZQ6A1dVkyMlJsdYgOFSS26ZuqoKa696xr7ew3+c53m32676/SJzj7DVl24pIiGE+cWlsr/lyHWKaLOsGg7zy3Q8X+DSGhDFAAuqABGMyszahU5vA3/9gZ9aWt4yEkGBKABRNRp2TK4OqD0NRge/5rk/c+rUQ2WnqwIRylweQrSWjDESY561yqJstTrdzjwA51xd19aaGCXLc4mRjAFw5MiRhfl5AKqaxPpSIJmZU/+bJ8C4LLMPlsdUcp/u5dwcGWxvtsxovrDt1k7liUM+12IVUqSy6cf3cmpjeKFMADRV1gkAJREAJCnKJ6AQmWABYUMMJR5LWXNaCKmSCrsoUDLEhrgaDgvTHlO9o1JUI2zSd5GKQjTR+0lSkx2jagSsyqJMxCQkAlEmEINJiTEpe58ZjQFKSJF0nAadVVebrDOOdeK8EXh3RNaZIfhzt8t1R80esBA3rQKAHVlVbRcMxVwmGxty15//+PK+Hef6ABDK88L/MXZP7sy/6JvvWF1dJdtaWloajUaiMTWLxyQCKCLWWiKqqqrf72OCOQGkBiTW2sOHD7/5zW+++eabmflNb3rTV3/1V3/gAx9IFZh79jg2Zk6lkonCmnKYqV3c57Sfdru9s7OT0p7MnC68dHV9KQ57z740lrTVENDPSNq56VfhD/7gX934jNbO6KyFP68qJ1Lm3P7jJ9wLvuEXFrtlYkwURX7e7z4OKT7+vZdHu112ZTbd/berTWdAgHQ1Hqh2ypZrWaihkBEbsmNsCZqph9EL9onz5/EpZVUVXqH+mVdej9Vhh1pgghOpIluTWpFM3Y7zN55gtMmbF16+U7JuejWbfJpd6u76mClp2l1fz/Vvplj63ANLqZaJihCmioaYqNnufikhpSFIIQaIY4LrpZZecyoRFGd6c/k8iDCIBbcQHnGrL9mSVS1n2BllVKBRSwYjvYzH8wUuS3GAVpaBSnUkOqpGQkNdMuVS99QV+880W4a4IqpFG9XGcMtyK5iO5879Rx8whFaL5zoFYAHng/gmOmcBFvF53qoqv3pmLUYx1jqbNXVjjE2N5hSQGEH0FTff/JGPfCT1Js6yLLVOLcsyhJD6u85mLy+kmjxuTCdESsvA5HkEBBiQ9i3XzjUSuF2q9xzJKrFCgMf/kqAkmGQdx62NxtcAsbM+NlGDNSYiBonO5R5MlLRdxEBTTyVAnLEiUOGELSsw1ORkC3KDpslac9CoIhyEglqwgWFiAkcVEVEiCEeNUaNCwJMlAwxPISAQGTKGjGFjREUnfbjHA2OixlDq20Rj8DwV/8F5gcQxFqXdKeaccfsRsOU5MU+9yAxxWW6hc7CloTLhaDOyCAgRANO2MWZxYWtu32mHNSJKnFgARj2ASK7RfQeyZzZDvuq6GwgcYI36X7zz9S972cusJYCId726QX9QFHlKWibkOYUQ3vunPe1pT33qU4loe3v7rW9969ra2hvf+MbnPOc5nyvG2LPHnKXU5Wxt5Of3o0/bj03nqT1g+Zg0W9kYSII0nkBXXxVBDy12d9KwYyZVlwAabtVS7VtazlhC1S+KQnIv0U4bkKT+5wBUNfjoMpvwJzPPXmNVVRVFMRqNkpAYJon0RIKb0vJVtWma1FfpPOX8Pfts7PJiyyTXN2a4jvVTxz0WCIbA0RqfcU2oGVVyCygR187h6ugFTybPLzK3j9Wpxkk9EoDAypT0JnRyPBNC1GSzGUQnE2Q7gZe7OHCKLXWGfzVNUI53Qjp1Zybr0wxenXF8duPkNOm3hwmAJNr9CprkJEkxu78ZDlh6V0mJGDL5A/eWl2cZUvM8IDecZ5QRCyAGEdipmlPG5sQNUWMQoNHoyOi2aMko260Vy+nqr9OVzGScy0S8olI1eV7e+o0veutbf+sf/sMX100YDPrvfOfv/x//5J+0O52mrrM8X19fX1pa+sZbb33Pe94TQhiNRvPz87/6q7/6bd/2baqayMbTvOVlqcf+chmDRIDEq85oTAFNcwtNCJYKFpBRhhpAAU5KWI/7pRLiRP+Tk1gCOGU1VdUSRTIRQtYKSETFMngcwyKjREKkKcMZtVElFVFhFUNGJAo1yhEswUQPL6gFdUAdk05s3TR102RZ5rKsDr4K3ha5K4poRBoVq2JABZOyMoRBYkiYIqthHddcpKFQJvBSMC5KhhJBkAbSyeA9JpZMXiuQRuL0/kyp/wUBwqmdAyyRmDKXLVc5a7NRWCINagEk6KhmhFAY9Y4i87bVs8Ydc8FF4/IwWQGwRBq0t/3wwgI+/Ncf3H/ts0Jlq7ClEMcyqqqiSM2QEGN0zrU77VE1ylwGIBFPZrGlc05VRWR+fh7AzTff/Du/8zt7wHLP9uyJY8nBsNGBhlA4igCYt8metjpSO5wFlgAMOcfDhFksgpoRYGErjeU44MkszZDzDhFZa1N/3SlTOnXZTaXdAIqiSAcgIklWasqPS8wLZk7bPi5D6l8GuzzYciYnl0R6dPIkoaCJDARFY3zGjaJSVKo2whB4gpZ4vIeZWf8RY8pjWuy4CSXt+s/jXRLG8kLj/KZOJ+UUj53sJU50fRhThapxAFx320xq2jtP60LTx6RKlDoYJrAngCoppQPSJLAvu7H2GXxIk2NLBVGqDCIFj7ElyRhbyjiXybvbcmqhGEnt39uBZM++5BYhgYSAzJA1yJSjQhgBulPXpzpZm8gTBYKC1HhhL2wyQ1m7XDQGTIA06Tpmssai8bGpB5nr5rn7ju/4rle9+t+86U3//hu+4YW/+Zu/cerUqe+67btC8K/96Z9+6MEH3/72txPRrbfe+rrXve72n/qpl//wD//e7/3ee97znj/8wz9M2HL2QBOJ93Kdpi+DKThhS4EYMCksYIGSUAaUgZnYiWbC0TM4PjrAwpfDFDrO2ykJmKcjCgBoimaBLYxVUqihjDISUGAm4sgkxCkBDBGQMglDrUQTBGiEAlhhojchwAsa0VEjI0/CJNxibnMRmyjVqOVcO2sHoViJsgqrsgYDI8xk1UAMiBmRiZmYx7zXNEhDQKopUDCJ3aWS2oQ6Z4Dl5Jcd/3EpyEfj8OE0+jeZYi6FMIFzZ46ZNc4Bnl/6u0ovuFQJYz4zgDT/icwRE2sbKehqK5ZGjHfeislUVc3Iqkcoibbn53WwHQ9dd4iji4SlpUUQIE2e56PRSEVTS4lppD+pgKa0QKvVmj4BxhAUwNra2smTJ5/0pCd9yU/Hnu3Znj2ajEDKGeBA4MgWSrHOZEi8baO3CN566y0AIgqwPvdw+RTsGfURjgCJYgwLrJ2kromQ4KXouMCHmZNvw8xN06QYegKczKyq0xEJgIgk9lZqwLtXyvt52OXLW+7m82j8mhQwqjy+cmQRTAqjsKSONAMc1ClBJi7C7iSuUwnT2cmcznlAApbjsstpczOaOA80dRyUdvvkzPoD6Wg1qZVOPYxxVhEg2nXHgJm/TyFCUWEUMCCSpIsLAeKEQ0uECbxEAorp61VTstEQsYpAhMZVm6QAsyE2SlERFUaVGGoIkRObzYIMi5BGgqb3as4d978Iv+Cefb4maqAmjmMZUGSqoqoCI1ChIDRiRNJIOundThDEoI3QJgmgDLJQg5RZIRAzG8tMYHz/D35fb2fzF17386985Y9deeWV73vf+2666SYVueeejyaiLKDPf/7zP/CBD3zv937vG375l6+55prf+q3f+tqv/donlk6jApOQ0fgmhEA5vbAWVmAlsYg5V4SAYDny5ZGzuhxGmjpQaho6maA65semISup9ZAxhgCyxCakHq3MYqbYklQlEWstlCVSHMWIIFQKkZBEKEvgEOAbrj1HY6JhEmKZXPsRSfKB2FjAEFliIhKiqJMiCQKRQFVjkv5RROWopFCBqLIChtgQSMabKJMaUhJiNUI6ZX1Mw5U0We7GQvnigHK6SZoPpjPBxUMRetF9fLFNL/L10++1wQZYw4gxNtRShYvOeKNGTWM8GddwsIFjLUAwjXhRPySiuq7LDopcQxDrTH9nx5XdaR5ART/+8Y+FEAh0z7333PjMG+fm5pj5Na95zcmTJ9/85jfHGO+8884XvOAFy8vLMcb3v//9b33rW9/1rncl5PllOCt7tmd7dvltnL0hxBJApMoGMuqJtig20Y5IPUcI14EcgIBIUVma6Q4iORq7zIhRUqE9CCFEZmYml9nzME7TNDi3Mjy9H0KY5U0k7TFm3mPDft522estCeNkX0rQ8W5zx7igzKpjbGkkE2SKXCgKibAIy0Un7ku3JUnTvU5JqWM1VUKr+Txc6s8hfUEwrOe8TmYAc9FWk0pjzYzzzQDmnG9WIKbzcM5POX6hCg3AhEArbACDCOxN4ZfTvPVgFqJJ9/g8qWaqWgUUXimqKFRIDCurQogiYoAobyVsqWRTA8KxC0tk2E2Hwh/78R/5sR//EVWISIxxY2NjaWnpPf/xPSGGEIIxXNf1U2644Z577vksqWiPT2aIwEzup10upO6SIWgi/+IEqok9+8SZbCaqRRMmCUl6TPGu9L4YhjAD4owSC3EkjmyUKQKRUlaYmRUEUZGozCZEDIVYKYuQqEoSKNTkg9beeDUBRA1Tk4iuBCEVJVIiqGU1hoywgZCGCcfVAKCgElQBYiWhINxgSlQRkAGRSVwPJRFSJwpRDsSRlUTG9bbYbXoMzA71SpDxp4RJ7nGKP6frqo5LJtI6F4GRl/NmGtN1xpxYVeNNE7uqqFAGWIYlcghFRc6GEFi89c47r0YLZeYw2pGWEFHVR2cRnW43wk6dsz/+4z/+X7/rO5PT9ku/9Euvfe1rX/KSl7zlLW85ffr0sWPHUv3Svn37XvrSlx49erQsy6c85Sm///u/f9ttt13GM7Jne7ZnX2ZLEUtM2IMUy2C15roxDVNT6kTLJ5SWKMDCBZbGSKOqQhlJy6lGcpiEOIejgaPIzlprANRNYww3TZOIElVVTSXHkvyP9z7P81R+mSQPnXNTsYk0mm1tbRVFkVSj9uxzssuELadJS50kDqbpA5q4d7wNsKpRtaRMCqKo3CTUxbLL1KPp4rOxMUN1hrVEiLRX6bFnXz4zEuM42ziu+lKKyl4oCFTUiDjVIIAnJYqAA1wgUkU9EoYhZCnQoDSmKRIzw9Z15Zt+XhR5XtRVU9V15pzLXFEUgCKlmIhTQQLRuKF50zRphL2oHMLjE1UmUyA1cJ19R4FdBCkACDAKk9LFeOLkLZGG4xQXS+MmK0CIyum5jOVblFOTOZrUNyZOBsdU8UgiOm4ewqrqXMsYY7MiY2cyo0x5ZqPfQlQCwAxjiZUIME6M48xQbhQhanCdfBiCWFJrxKiwNiyepSyKxjcuz+rR0GjGmkk6smnNAoEMEROoUfaRSJhMJEQigYlGIOBJsf1MKeY4/Dmtkh9PIDqZdxQ6w5lRpemEpDNhi4lN85+PKm61i1kzua4jOYIlchRbwQyVHFGI5Ag0GAxUtbO4Pwyi7djOgvHeZwYArDWD/qAsy+/8zu/obffanTaAEEKWZXVdA3jLW94SY0xNLH/oh37opS99adM0ZVlO05V7ecs927MnsKWRWkUkQ2jUOIRAziVgCVhvG9Mkvz+Si7AT6iEqj8JqWZasHmx6vZ13vOMdb/jlNxw58tDXfM3X3H777S960YsSPgwhAMiy7NixY3fcccef/dmfra6uvuxlL3vNa16T9KWKohCRP/iDP/iJn/iJY8eO3XLLLT/5kz/57d/+7ZfxvDxG7XLlLRPNiM6fe2cxJ/cABozCAgxV4pjYSpy0iy+S8fucpmudLgjDz+NvkElraUo1x2Y08UvGYNWEyem1FYCGSvUHgw3GHoUZZc08xVJVOVhICzZEt+6tV5k36jPpwXr0HTpFLKu1epCbefV5sbNQuiU0BryFsIYFwJiqjtYuj7Rg5np9e2m+ha0tAFhYGFRrsi+Lg/V2btwwRwWYHMY02XBkdWQ013xR2hg2wk2TcZ1Rr+ktAG1u06AmY6LxNddJfSGEkFG0dYOWgwgGTWMXmpxj5Vwr2lHIsswPe9zeV6FwFDO/iULRLzEoBZaLgKXsVHXqUHl4/fj9+xY6KBQjDOrYah3uScPMFqGsLGKENDAjuDq06gCLWHJsJfXCYMMwHwLoVi4Ln8dPd5ktko2TDAcAQJWCcKMUFFCwShYptfIThRCYkCdgv8GhAAAgAElEQVSedFWp0YzIKawSTzSlQMTGWFvaslQoREJeZHmRA1CRsiiS18ts0vopOJd6RmVZllDlNGDzeMaTUyPAMID2FC5yqqGGAANgkKG2MB4CbBaoBRZC+ijClnQOuyH1Bdl9PW0APJb51VSbmLp0iBCIIoyAApkIEogCjMiApWgp2lI4XRFCADRQDFDlqAhBvCuMyrDb6Ta+nxc2K4cuO2WsxHqJKc9zq9qIDDPjqMlNliuP+v60aVtP2eChs665Lm+uM86oUJ7ZQTNCtAQDJpAjAjNgW2JblIMKEhlG9WU39zteLakzwcRgtGH1LK3SNc2odDbuBGjOmtF4F9OWVYQsEkdwozwQtpGtkAEsBWIw0VQZNgHLaeATY4orKRQyrcLUSSXH+LcYr6qTT2m2PHOmYPN8yZ8vu01v83FXpFzr5ggbjjTwaoxqYxprhgHbACyCF0OmCd6oLDTCcRCzhQyAqDjnFOMy3Fa7VFUFOhMNzzSqpGqlWenp9CQhySme3AOWjy2biNPp2AuaqUa6aIk+nd+17XxLcYfp5kSkIrozom6SiVKFGvXCGXxFWQlF3dR5nrP6nabXzeaUx3VxjcCR9gPlZrdeShUZq0TpV2G+nQEI/WjanL6Om0mvJdVUg0c1oUB0ERWh0PESMN5EJ8xERP3+oNNpi4j6EWctinUgy8wVqlyLtB8AfYRcnSP13mdZRjNnSceBKwWIZ6fdyTHPnvJznu428X2s2rjDHDIioFgNRDXV3nQQAVcFXwQThlwTNRTLSM7aYqumMiOjfrSz2ZpbImIRKTMGMBpWrVapYfSf3vOHr3zlK++8884XvvCFv/bv3vQ93/M9f/EXf3HjjTcCGA6HCUNWVbV///7bb7/9jW9842g0mpubS+H1uq7/7u/+7iUvecmrXvWq22677V3vetd3f/d3v/e977311lu998YYZp4+ucyn79Ftl1sn9pHujEn8OMnq0Lj88Dz20e6Ku8/+3n3OvE4x5i+89kU1whoKACKsCXasaAtAFaEAQkaozDDXQAgmAMEiGDIjGA8iNQF2BNgiAHAgC6+Ym9s+O+rvP5zNrZytyfqwv7QwOYabMPNYuub4xqo3fnl5ebu3EaO33f07nTKaufmrr6/XjmBYtVYWNkYbOnd9f8BlZ6nbsbKxITJk7jbRj6Tr0fHD4XB149qnrwy2+tsNrVxx09rxYNvz5dyZzdWPL17dNv3OenUwuG7RKnb6a113nAe9LMt4375Bc6DOljrLnRMPfXIf95ZapRZL63VZZ08a1hsLulCun+7A8uIiNwdDzp849tBTnv51a2vH9139jHjiATMQ7Xazlg0hZEVWUWX9ZEBNriFnFBmwkVweHQXryAUbXHSPZY0ZtalmVlPe0qSJYpzuUcRx84QJnW+SH0k9ZBRx5t4572pX7Oo/TWx32j//1rioVM8TAlg+kWz8K5NGVSYVAiApiZh+agFBKWmCEbFK4tCrGgUQEYlIVFOhYlqXyJCClBnEpAQxChLHYkgzKBsokSjH3FhPniIb1hxshQpv50KeB0UchdDU0deS1WixsZzbGFHF2nF0HCsbKxMMqYUG9kGDuIhcxPhoRC3YqXFRXYwyyLIoMiiyaENEiC6oFUK66A3DchKSrcSBLDlLbI0yQEIaWVLOFBiPP+M2nzOIM909qWfnbjY0rQtgFtjr7iOd2w/z0T9mBdgcowvf3H1uwx7PZ8+STSeLaUgFn8sMMl1RZbf9wxSsiip1y9Fo1Gq1FNoMekVnoanromipKBsuy1JEhFwrWwqKiuKnjpw+duzYwauuizE+8MADz/yKW9bX148cOfK/fNPz7/qbD/od/6JveP4nPn7/iRMnvun53/TRv723bdpXH1754Ac/eP01V1x5cPlP//RPX/T8b4ox/vnfvP9bv/Vbjx8//sDDJ577vBc+ePLBQR2f9+Jn/6f3/te5lblnP+sZH/zgB+fa2Ytf+Nx+Hdu54bztvbcuN0DTNIUrFGqM6ff7rVarQ7YWKGuWZb7xWeZmw7i7sR7sBq3G6HE2VnhhXdXjbKJWBFhVDbDG58D5eYPUHHXUqLXWdpeGw2EIcX5+PsHCVqsMIYj3//ZXfu37vu/7vv8Hvp+Z3vjGN951111vf/vbf+EXfsF7Pzc31zSN9/6GG2644447Wq3W+973vlSEWRSFquZ5/su//MvPf/7zX/nKV1ZV9epXv/qv//qv3/GOd3zjN35jyq8ASP17p6GQPbuoXS5sOUZdF8LLc28WHQedSZVVx0Kp08l6su35N9glp2/9ez7/3IwRzttVQpVmgiqVHJDUHwLgABTSg3qYIXwBEYgANWwFOySKRj0IkZwNFtTAAMOmNXf9CXrOWnX1z73pTT/5z//P9oHVh+/90HVXHuz5fScH177xXX8ysvrSl3zlNZ0HOGu20B22r3npm/9Lp7Avv+2rlpqPLPWOlIuHH5SbTthr3vHbd/kzq7f/i+fduMIPPPzxpcM3ZuamH/zhn1yZW/m51/6rj2399aFDN2ycwtbRZ/70T78nDo686jU333CdWY+fGsSVhzZe9O9/+2/PmuM/9cPfeTV9bJ5ODAPt1Fc9IDe/7hf/eDgc/erPvMIM/psOTw7qWHef9NrfvrfX8Ctf8q1P3rfqRv8j9MPAXfvg2fm3/tH9/+wHn0GD7bJrpX1tN4vx7Fk3Z7CQ7wzWrLWAUxepYcCBBUIxQsllwZJkiAaqpdrCwht/kV/lsWAEGBCrYtwNhhW7CZZxV4zzyrRIRSd6yhQnIsZ0/o7H1WU0gRO7U9Ds/+dsMzN97aHKx6uNdVY4RmDMxOYkTq0yHq94MhyzEjOzklRhNNbj0UlvEiUVzfNSIomoAefGWs4yK5atNF0jTn0GiUyVMUPVAaNxkmmonRojKGqKjZvzOUXROAyhFh9qKmuUxjhjXAyjiCo3mhsdmVhxNBwtRMkrh5iwJUlkT44oY+MiXBQZZDkjNkUmpJGCmAj2bABWRWaILSRCGLACC7Zk7Fg+mxBZBJhwfi+YX6ZOM5C0nBJR9pwc5OTWmeQsLzLbXPaM5aXMTdw4EVGRSRvl8XKsbDeT7bzUfqYDyN5A8ri31LB51nYnnEvZzPpEu++ME5UY13eLylhqkZmIylYrbcdzbY3I86IRcoQ6QgS5IQB1pNrRmYg7fv8/rq6uzs/PhxBGGLXvuaeu63qrft+n7jv66aMtbv35vfc/fN/Dodr5s7s/c/yD989zXlh85jOf2V90CovPfPLeP7rmvUT0wIMPvP9P/m5tba03bG76uo+ePXt2jfpP/tAtD2+s1nX99JuuPX36dDPsbXXLF3/Vs0ARFdq5ExFAk2xyURQEdDsdEWGi0gHg4MMssJyejHEw+VyIfs7yEiDzcXOjJa5fShoD8MaD4ji1q0nDWvM8ryoCsDWolrtotVqjUQVgWg9prRXT+fCHP/xvfvJVUAQfrTMvfOEL//Iv/zLtZ3V1dWVlJfEpkqJ1r9e74oor0qcxRmvt3Xff/cpXvlJVO51O0zT/6B/9o9e//vWpnjz1KUkZyz1n6ZHtsmv54JGzlxNegMq4M9nunE277vfu5p8VbLzw274QtDm50WdzlTpTwMnRqSVVZYQxbzZ0IQ7SAilchAKuSit7WAtEcsbkAW3buerE9uIdb/vLZt8zT1ZPv/OPPxaP//kbf+YV955c/fV3vu/k8Owge1aWZW94930H80/803/yore+466Pb3x8Pbvmxqfc+HPvev817RM/etsLjgzlznd+oifb2rpxOL/4hj+97/u/90Xl1Ve+5ld+o6pOD9v/02j5wEt+4f1F8cl//a9fcOev/O6hQ7TR/trusv13f/KRPP/Qv/rBW3d4+f9577GH/DN0n/7SOz++z99zx8v/aa/X+7Gf/bXBUt8tPT871P6R//u/fOXBze/5n5/3a7/+a6t64qh/cmf5qp97+yeKrU/+4j/7+sVu+ao7/3ynuGqDn/76N9/71ANEXzf3zH0FRkdtdxHa31o92V1ue+9NSlGbxDwkJRcpCYLZNPYkTE7SZPJYHVmn3VGT15681ymwTKnLiQbIOLyigEIEKnFBKQJx4vPOIENMeDIzb+x+sGdPVJtIYYvQuD2RcmrhRMogkKoBqUoqibRKpMqAZK2cnRCpwgMgMlArQWKtqoqoZLTIDbPJssiGrJ0r85xr5dhvZd6ZGlRnRoGyqmAzy5QXWRm1KHOnsSOxM+wNjbbmY0t2OipQRW6dsbrYdRSHpaHaqLHRmBDCwIe+mUN7jqooVdDA2p6fi5bEGnjAQwNJQ2gIHnFQY1BxjBwFhUVpa1OVy4UWISsMGUtwUAFUCMrJLRz3tUoIczrfTKXEVZUnjVkm9IrxSb5gDiE9L5H56LgFLxwyEysPU5KeajM+DwKgVgq2YbGeG28vEs7bLUXdsyeYzUZVZvs3X8LO5XeeS6nF5PKTJJmuYmAA9KvQzo2qDlkJNhgd1AE2C16tJWf0FFFG0RkzAI4Q7hv17GLnLAamNIvlykPr69ZaM+eO1aEqCsnsQzujHsA8f+xsP5gOFZ2TD59Ymjs82ugdPXv2yn03nnrorKN4xdKNRz52muZa+xZWTjy83l08wCG7/8gJ7eSxdGd3QlWUjfgH1tc3gSaYJYeBwI1FE5WKsgpVSyjPcmYejUZlq1TVJBWzewLHTfD0ogSiC87Zxc/bY90maj7j2HgquVTSWgggiwAgChNJVVX9fr9wUNXNs6e8mgMHDiadQkBDEGvNqWMPATh46CAxGTIADh48ePr0aQBZlq2srAAYl3dlWQghhNBut9NhWGtDCKurq0ndBwAzLy0tbW9vJ5mfLMumDUtmf8c9u9AeXWdnMsZMX04ca9JxP8dze1FPgOYYYeo5e7mYfVGnQLFBVQ3CLgl2BlVSsBg/T25Z+ms0kjNhH6QlcGx7MYtG44Dndo/ReIKNsm+oBx5aW/i/3vVfh91nnEWBK5/+IDcL13zL//6GvznYWTjhn7aRHwi2M9/Kh+X8ZqM/+4cnm/B0aTtXdc+caWBvuPtU+1/8zraLLut+1WBntDPY5q77jNv/E//hHjW5ueo7dLiwctPVJx5Yl8Ubzgyu/+c//9+uvelb/up4c+jp1x7b3m66z+5tdH7gTZtl5o739revPVDko2Gn1c2e8oO/9rGtrS0+9G1Dns/zPMba08pHV5fuefPDof0P1/oRiwc3kZ8+iyVZ+dHXb4x2HuT2Tby0dBTomE7vk6MHP/G3v/WqfZj3euws5e2FQ+VOb8s5p9ZDdKIcwp4opXyNeuVAxgC1kOcYQATOHovwMvG7U2Wf7mZExnn8lLckBUinRVxQCIlAVEolKMVxaeC50ZWpM3yxrOaePRFt13UjglMlYWbisQBNEswZr5GosEKkDIESdpqBBdhEhSdSy07VIHJetFWE1FumMlNro8tq4eGgGVrN2xQKbC3Kdof6GQ0tFZEGq6M6hI6YvJaStF2yDYiB6sHoGJORplrd2Wh3Ou25ThUHtayVnU4zXKutbaw13Bhuipa0s2gyn2VtVDFW0ftQzrfFGGEbhhqDhEhSk3pSj3ku58oWec+NR+ZQuO1IS52lHR30fR/OqlpBFEQZNwdmVU5+MqZL0t2SCQURpbJWjD/TcyefsYs0Rp/0xZ1wvjRGY8yMSeReScR6OxEL8MYTSES8nk8Au6h3+xgcj/fs8zKdeXJOVu0iV/0kAHGRj3bZoaAELVL7h4Q4OoWtAnIDImqEAfz6H/6Hj3zsU0975lccP71+drRzww03nOmdOXFm/ebn3vyJU6d827uWK+2iMWZjOMwOz8UYM+H1/vrc0lyXsu0z22V3cbFbbpzYWFxY9qNw4IprRmc32932gfkD1Wb11KuXEuSYO3ggtlztKLcZQrHSXek1Pi/nffCrR1cPXnuwXp77zx/84FZJDz744LC38exnP/tjn7qbmZ/1rGf994//98PZ0g//g2+7ThbzPM+Loh8GJZVlqxUlGjbTO46IOAlPp6ifnns2L7ibJoThx8NtNnupTHlajbAx3sywJAIsA6rqyjnaosrj5ptvPrO+XZZlVdV33nnnj/7oj150/8RIHSwTeuz3+51OJ4RARAk6ptSl936vhPKLbo8ibHmxe+WiGZjpw/llkmOo+WWcz82UET4DLCnMnFX1andZ45JFeBfJMWUERNhAbmQh4ojIqLfeEgVCsEF3rGutPPvYzqfj3GIj+zwveDRN6/CZzU5jFrFYjLZrY9o1t3q+KYrW2bWtKqA1t8Rc94aj1twNO50rjm83V199dRYHy0/eJyePnt46zUuH/MgcOb2dm+7V+684fWyn2UIzDO1915uDNzy0GWihXCd3ut/nuZX91193duds7FpYrPe3rr5y5eiJh9daVounx/2RQrVZbR5sOYS5jOmh1WF/rX/99dezGVRV1c7a23WtC096uO61qVncX672Vpt2NpCVUeCmd7TXBDc4XiwdAtCcPZPPldrkjiLIA+MAnZ0Qj4OFqs9kCBIyfjwWy0V0TR/9pjSOmGDcxR2CcSuFCIpKEQwwKSPl6pUIEFBqAD8WkMI5gZaLTjWPRAnYsyeAzToi6bJiQ8pgHuu2x/FwOdZ91STnqgGAqs6327ZgY4MiWBZnc1InFcfaURT1Yqg2NhjXEO+I9Bc6brmDBehc0AMZFjKTUWFsOQgO0gxYa0vBysAPanUqpGJrrbst56w7cOWybWH5UMe1rW0vXnN4SX1vCBmqqmzNdaFxqGFg8q7JOv1Kjp9ar707eEXX1+Rr3qx6sGazv2OG3OJ23Wt8f7TRHyEGhKCFkcJsxZ1KR9ImaSMyw7CKiMg4RjN1ZhL3nBWUeq0oJYoeWKMyGxWo6Pkcgd15Z/aeewygy6mH560PNpCI88ZbT7E06pO7H41PT2ki27hne3ahXQpYYsKhZfVyriz/Lo8apKrTGjYFVHWbyLm4JbxZ1x3bOh5Hf/nRj24Pms1PfmqLUAuffOjTw+HQGx8feujY2WO2azv7O6dPn26329k+1Nu9sl0Otkb7rtinq8OzG9uL+xZR4cz6djvLHLuTR89ec8UBnmutbZ081F1st81oNAqR5ub39atQVdXC8sF+FbZ2zl5x+MnB7pw+dvbqp1xdO3r4zPbS9UvDmP3Zhz40iINut/s3Jz52NgTJZOPMwzt5fnb76D1rxxZvWMwVDTcZWp6IYl1SzgDxOZGnRC1KLTk++7P92AeY56WytRFWVa9WVABYhFSBqaoBjkIIsAq9++67F/cfstYymyT9SkSp9cihq64jotOnTouIMWytPXPmzPLyMoBOpzObbxSR4XAoItNWliEEa+3KykpVVd5755yIbGxszM/PJxGmtBUzJ1C6h0UfwS7PJDHj8uqUsXchLBzHjTXl/GiS25mkz8+x82peLvm9n/Mnn4WZYEHnAkuXmOJjVDkmexhvvAWC0DbpALFkG7J6joxPXPNcPXuFCkIFim2Z//h6b2nlihPrnC3ONUPjiu79n37wuiuvxBChdmZou/l+U5thb1UL7UejnYPacu22L+0CpNWqy8ZXp09Xc0vlYGdHzHyn7FZrbrgx7HL3ivlDpx/aaWVcbZ0+tLywOdrJW/MbG7J/fyuLcqi7aNQ/fObhOlLcip1iebmzfOrUKbbF2a3+Qm6ttZU37YXl0+vbWRzN5/O50bnDh3u9Xp7ndV2PRqMV606f/uRQhgcPHlw/dqLb7R46WBw9dvzgyldEdCsLN7eCrVpK57KV3rCxdn9QZDJwOoJ6cABgEVTUIgQXovEGgQB4C3KRg4mPYV0JpXGfQMK4dZ4QIjhoitoSwBO9ShJN3fcIfN6sMn1xkSqvPXj5BLcpvJzoNAoRMwt47M8AGHtzoiAhDaCQCoGjt2wyQ1FRM2DJkBqvlDvjiT0FUGQT2dagCqFna1PmrS41nbjVlUFHvWUoxRGFOg5HakaW6+h9Zrw6EstS1Fovlm447Mcosd6Zy31jB8rDZReNqYah7oW6CafyIstMLEy0OUxOcST12slGTbDd0s4vtubrM5vW2M1+3wxdtwT1ahdgOVeywjFaiky5OkeuDtFXUVmURTSKxjF6HJczKJGAREnAAClYlZRhaExdtxpFgnLa5hxcipm7bXInEs53Ih9lRkRhUuzUCItBIIUapzoympyEiPEKn+1OLygS27PHsV3qupitv03rRNjzLorpto0CYDd5vQX8xb2fPLqx+rSnPe3+++8PLnzFLV9z1wf+Ns7NcSG0sCjNUIXL7nyTcaiqLMuuObyyNljr5GbUbGRlPNA9cGrrtDVh+YqF9eMnFtoL3XJ+88H1ruse2Dd/5uEzK8tzbsWNMFo5tLh59tRWtfXUK6/5xCc+wczXXXnd2gMPBxvmVuZ2tteN75iOWdvqdw/tH4gbsnQPr1Qurlb+0JWHBtVmz4xs1q3nmNlWjoZG5xcW/uLoJzoHlzc2NjY3N2+88cbeydX108df9DUvWEanJUzn4UgdV5xe9KzOIPBzNnlM32LnjSdh0nlhN9qlxqiP5EgtoMJjQftDhw5x1hoMBp1OoapVVZVlAcAHj1B95Vd+5V/91V99+z8eNw656667vuVbvgWTLkdN0yTNHmZutVpzc3MxxhCCMSbFNZ7znOf8yZ/8yQ/8wA+kPOd73/veb/7mb06INAn/juW19yoBHtEeFQFIuiS2o5l/wPnA8lJ31SXvti86RynCAsnpAGYylmMZa4TEmx1/OhEhYmkgAlaifMDzEa6hlvFGddTSbUiTwEPNrfzggY2hjIxabmLDNhTLC1daKmOMJs+W4SQ6D89ZS4zmsDy3NCAJ9baazPUaqmhf1j65uhHn50c9zgZF02t4o2m5Vnfe1YPtucz113plWaKADofNkJ7xpCc9ePSksUUr47puttZPHbjy2u3tbYswGNQosb6+vtJdCf3g1WdZtrq5ury8rE2+vb49r/O9E6sd25FWvPLKK7fXz/iNzetXrjhZjNoLC9v9sP/w0k7cWZjX1Z1PP/PJB89I04lX7S+PE9F6nWVLT96qOkSUYdiWHvFWLiOowlaOoiqsegBCrlHjEpJ/rAbuNFUR67muaPJqIyiCoEzEpEqTxvXj1oGUFGVJFdCLzy2TypdxpZhOGbeP0bO1Z5+jXaoaJwmejvtVQgFhJVUlBgAmUTTEDbRhEwCmSA6l1agIhtglCSpCSvfFqNEkSq1L6bxSfFelZZpMR8TRk/WaeZmv3EpFRU1LQl1VLqmGr9ivcHPoqsVS4yLZIbeGWScPLogzYsvVAVbmDlZh1G+GwUsd2jFue+455szqTl2rs46Xvd/vQltCmwd9W2WtZj6PhemZvCJR7yFVaOpQK1sYw0UO4xLIbmXtWiITRTZTeKgQYiVWsIBFx6lLURKiJJevxjC8ypR5ruOOp6ozaczJvTbe5zh8OiZ+ParuwjRVOYQAm3w7nfAhRgZ2WoQ5qS8NMzPanj2hbeq3XcKBo93rfnwnjLtmTFpuAGiEgo2Jbj0Lqxqh03Xz63/6/1YB7sN3D4dDY8x7PnTvzs6OKdrFvvmTq6uu7HaWis3eJjPvO9BeH6xTqFol74zOXnPFAefcYHv9quv2DwYDcVIulaEJ6nX+yQd0pFtb1eINh9ZO9xeuXag3emea4dz1K7RWn+5vzR1eaQkf3VhdOLiwo/7I2unO/o5aOjY6e+XTnvzQ2ik2o+7hq7eb7V4Ic4dXTu5sCA+7re7DDz+8b98+tXrkyJGVlZXN/taHjxxZqwdra2t1XV/74Cc2NjZcHXvGfPdz/kEDZBRdNI509nRdlPVwjkTWeHZ/zNdbXvTwEwNWYMeKrPABNvlKkVw9HHrviaiOlIu02+0EF4mgqqPhqGyVRO7lL3/5D/3QS5/+9Ke/4Otf8Ju/+RsnT578l//yX9Z1/brXve7YsWNve9vbAIQQPvnJT6rqyZMnu93u/fffD+DGG2+s6/oVr3jFi1/84jvvvDP1ILnrrrve+973ElHizRLRLBDds0vZZcWWl8aUu6bAuJ0YnVNqecnnj7zPS92Nn/9kOZu0BMYZS1JPBVAPWFlajofeC3OsB1S13RyYYXKY0VajunDdxnDeZjfdcfsdr//Zl2/K/Tk/2Gq1zp629cKTXv9779k4uNzfilHWi/lD4n2WZTF2i6Ko+lsj6alTY0xDXKN0peNBk3HdB2RY7UeYZ2mGva7rD4eu12OzwQu+PGDLjAc9GQYbQq9xaCoqI3evvfZaP9rxq59+0mI3uGyjGQ621zOWwen787zdDHviYhUwPz9f9iBDFRFfhPnu/Gg0kjp2uSWrkvfER99aam1jWxpZ4JVQUStb6vc5v/La1Tjg7TrW66DVJu/+zO/+3ev+xS2ZH2bNej33pDPhurW48u53v/slt33znKxfsa85/dCHD121GI5/xs5laIbodOpIkZy1tifROdf2PpWzPrZsN1k/K0yV8pagCApjYEk0yVsmBrgoJHmwM73CJqGX2dtJZ/dOs1+MR5lvu2dfgE2jvFOZQcxkKYmnHgkxM5uMjBjHoCAIhsnleQxaVZVRFEUWw4iNznVLVUDDwlyHGkBEVZNWrA9VDASyo6qJXmJgzsujx7es6+UtWWmXxp840F7iWNnMDozbjO6Bo/2hoi/mI580OxVC460U3WJhZ3ONQ8+EaiCtQdyeb+tcy9iF3GchOg62vPvjD5d6poapyaofDUcZ1V1uFkahGoXKq/FyVZ6VZ92wXYdOXZ25b61s8rUHNrux3bHomPnKhsaq67bzcoFLxy0XTAwmEoNEO1lb62E0GlkjVCACjRAiJatggYlgBWuqyWQmkFFVmxmFksaU7NQ4JrOlO3TiHpImxDluUTK53ceFmF/eq+RcuyBrpAAqRwBCCKMAzpzXMYnRqwUQbLBBvZphIwBSX9yEEETEmHO9iD3g+cSxFDC5IL2WSoxiajwAACAASURBVNrsTLNKAImOSESDwbAsS6+0ozGSObG5s7LY7UezOeqttOY2Vbeb7WvzhU/vrG6aPHazpmmCLUzbMHsUBbOKhbZzyqnhxhtvCh9cm6VGRrUlw5nwMCIWy+jVPVMYDx86oapgA9lKRplq1w59zFrCsLVDjMjFN2WQyDqiyg/b8/s2m54vjF0o1zAgKrWdr456ZqHjc9PzvUEZI8edsMMtJm9C1V9eXpZ6QJ4OdxfrrT4Lj3J7JFRNK7MtPmUhCwUi3bd9ZlWN4zjsbVzT2l9ps7Y9eNLi4mZv2M7Ngs0B1NR0ySG1MynyKZ5UHXMyiahpmix/TNYETS0lA6c57YyljuzVsKpXYxE8rNEmwDEsVPM839nhhO6KogAoNcWtqirP81arFSUSZ7fddtv2du8X/+2vvOJHXvHUpz7lne9857XXXtvv90+dOvXAAw+oakKJt9xyS4wxxnjvvfe++93vPnz48IkTJ/I8f97znveWt7zlZ3/2Z1/96lffcsstb3vb22699VYAqURz9smePYI9KvKWj2Rjr1nHhWczprsu9UU2+dzs850OpxI+mCQtx9Up3PCo5q6thkMeMTE5O49Ot83cnN0y3psiH5ItVq77Hw8Vb/3P920Pdspr/vGP/caHl+bO/G/f+aw5k/VW9r3x3X8jV3xtOcz72GHVDLEJld+xjenZKlShCrGfCOLkSs5a1lpsbVkb2PDI+MZotKUru3Pc4rpVRSl842KAslrlrOVyFbttrY1Fh7qlZDGG6L2H9yMzjDFKLpHYkM8RIkCxdNq0YR232DGA6GJN9SBGNFIFzBnj5vdldYze5OrmF+Z6J84QWmKkVr9ds1HT8gZNlpWDoydXDxVPfcUb7v7Vl3092zOc3fjqN/xu56pnfepM68G3/MWBbPiy73r+U665eefMx7sHDmC4gaIDybipPWVq5to5IYwei8DyoqYEEAkQVG0qqgQRJvWWUIKIYpJM2aWIz2BIxe61f+l7YA9YPr7ss08iMSARiEpMqqqkEqKGKL4RcMYq0pDWJJZ5QFTnlo2EUNURUSOGo6jaUqVqKNbss9aKFEQs0XkQNWVtC+OaiLnARUPkJatjZ1Wqyi9XsjKKPY1zzrdy70rfifWZ0DTRNy5vxaYeuVOLK0MqaKu/DemC5oJsqOlYN8+uGGy4/iYVlJUoOCxwk7EZsOlHdU1g57VqvAQ1wg42Z+fYGEtUkBSUL5W1iQ1qHwbG2J1B3+TWFi4qQpAQfWBPjtkZwz7j4HIeVj0Rr9GTITLUyp3LnWFlQs1SDTdHVahqX9hW6UqMqzlIRXcnK4zDQXQ+ff3RmLo8z1TVw2BS/2YRjDeB7LQ9wNRoV+HxUvt6dP+pe/aF2UXHHiI4O847JSWVGGOe58YYBVTUFq1tgkI/s7P2u+9899HN1euvv/6+Ew9nWXbVdU+57777rLXPetaz3v83fyfz8yZrUW7gPTtHRJEjmHf8jmmbAQ9IKO9ow9LE7bJbWoToeK4lIVhydZ7ntgzGmKLQup/7kVGfN6puyw1z4UaczFW9IXdL2y1G671sPmuVi8Mz6yq5ne/A///svWusbVl2HvSNMeaca639Oufcc++tW48uV3fb3Y5RCBhM5AhBFJCCEEpkQ2iFKIhI5kdsAsEJKCEkPKxYDorjyCgoEUZCCEWyQTERISbxM5ZDbMWGjt1uu+3q7up63bp1H+ex916POecYgx9rn1u3Hm23O13d1eX76erctfdZ65x99l5rrvGN8Y1vSGg8HK/ExSTRqs2cM1MRiRbFSyRV11hjLiJMXcCQmYgkiBQxMVs25/uRiEJot30vljecxvPX/qu//Vd5Pw1nw3PXb52fn5dteea5r7390mf3F/f/8L/1Lb/nm/75a7bIRtOUjxaNmwMHny2+apR3IKb0mw99eQ/jyrcJD9eIuZHbHxJLl4BaH1HjT5FqqG/v926aBsDswNRGhJC+/du//Y992x/v0mF92m636/X6B37gBy4uLohoFtbeu3dvvV7PIfTDHzWP0PzYxz72sY99DMDcdfmuvxfvR7ynueVV1PwOd2M/fP1KXllcwyFvNxctKcILAEYly1vdbZZPpFoB5F5GzzSUOoajJ27QcHcq55ft8d3d+n/6yfNfvv/RrVxvj2/1r3/menq6/PLpr3/2l7ZyO8vTKzuqqEtZsi1WstpBSymeB/aydk8UyuBD8KgVNdc+hxFHKS2a7c7r4A3Qkp7UvlIYr5ctxxyTTr48j+1gR7FGauOykdWadKFjpL7GMm6MU4rrJrgFY1u4u3nT6M0WbRm2PviOpnaJxWLRSGPniS8v29TWWtEibMK09d3ufDVc745P7vI2JZNWAa6hmq1ys45h18ZXjpbNbmyffPpf+hPf/4l6tmX7aZz8cy8ON/e31qnJef/C9/7Qj/yZP/KvPBc7vXxBSJEn1DYcX4+26C92IQRO+Sv34X8J8KYuLcxtXlBzddih2fIhwwRgBpizgQwEMIjfLCOig0b2kIR5pyvjq/Y+9BjviIdmg1/IPm5MRJidCxxk7mpWzIqZWRUmd4YLPESKgTZLOroWhu2OwmKcUO9sqxFBzqdpms52OyuV+ilJcHCI7bJ06SL3+7oyD0o8TrGU5YsvSSkcRe+9VLmOjRJsHMPdxWJI1zR1dv1D6x1LbNLXfeSYlumFu6/ua7OrbUubk+ZkOy22Uyfl+vXjJ3xQ9MoYKO6ImbgzY6s8FXBWUwSXhJA4RhERopZ9Relmty99bGLbhMVq6Xe5mqmpmtfqBbn4ECVJSEFKDNOTT9/IBYrJfJIgEkRN1ZTIwWD4tc3Jbii7oaDQ3CIGh5u7YSaWh2QQz2/72/ov36uYg7biwgiRFHOoRyBQkUIa7L0dLTzGlxlvX3UOis25q9tsNt48OL4SOXB3W+I6OvwcBKLb4/Dp/n5t2v/v9gvUdC9P+5c/+yvNuqm1/sNP/zKut3Wo3kymZmYDhuA1gxlcrKzXa1UlneJxyz7lMmxOEk2XQtS26mXgJnfrXZvz/AK8MbXGqa01DMmHjD3Sojk9K0MTmpTSxetTK+1qudyGCyKKTbNHtWAikksKCGzWGgKKBiCqmOQKYyrBExszV4rKqlE50mTkHk9kudvtZCkhhGEYCqhp6Kzvh+j7Yd8GjHrxwAdJcjbcu095s1n+0vndb6rLc0EGTtoEoGxLWAUA8/vpgLvvUBNb482X+1N/1/AoYySi6iFQrR7ClWvJFAnuUuThPm86vNYgQYKYeyklpaZLhCtyuFwu9/v9crk8Ojqa979z584TTzwBQFUBMPM4jovFYrFY4IrJzwKNefTIu/73v+/w3r5bHPqCHn38VinsV1jl906JIwuVFl3cjtiN0zR18ZqLr5dPT8Pgnklk6vu6iJvu5l279fxL5/TEN3h66vk7D576wDefDXf/7194fmyfOBv82Y88e3Z3S7YQWWzajdAi7PdDGNriqhRWYcnLC8uNqkujqtxn9kY68XUIwDiloTh2Nl2UdUQbwCu4c+82Tl7v1Ym4hVRZSRm118tYSnFVktH6sUcLbxsNrqZeEUd3OF9wCYUCDWJFJyvGmd29sQYBVSQE20/7ve51isvLJS8Yq8SLofHGvEVqu8ScmB+Ml5f9xWUdqb23fe74+Ou78bVbHzj+bD07ffbZ/d3bvT5IfoQbT+7PXlodbTCcwZNNs0k0i0jslOAoX/11y4fVR5onW7r6oW4JInI+xKdk7mRgm/0r39SE/Aic3naZvPkXPcb7CA9Z5VUC+PN+99ABzkQkREoQIieDO5mSVTIVRiA4k0SqbUK3iOQ7Rw6hkxqmqU55Mox3H1yslk9yYGGRGJhZ0bhJAXaR7mFZaSCE/SSaV0OeMIpnxCHFgo4RgMoO536ctAyNPcD6kuKd0HU1xIqXK1ZGq7aL5OxwdY2hrRNTVtZ59p07m/NhEJ46H64L4hJ4EmEBi+ZQp1TGVsekEpyjssSRMpiJeCqVOQYIHLUOXYxCI9M2coPQqw3VhkgxcFRXnU2aGQOKWVLXAhUEnm+gczw9c0sQnA8CWAaMwPOYy7d4+ry38EhDFwGY+9/mLqYCQRWH11jf5LTxXv57HuPLDnrkfJiJJQBzIzCIppx7trBqXlP873/nb9kyfeif/YaP//KnthIupvPVjev3znfrkzWHcPf8vOs6T7TTqituW7AzJsRGAQpaRcSlugwh1uAWUYEaIoW4s3LeRepSSzxKU9YSp3QxD5xYQ/ZScnEpQirGVQZy9bZticjRNqsjM8+Jh6MmWRqPW99VNE7NwhJZCFgwmQYPwmYhsVgldvKuUinCzExca0UFCHUK7q57TZa0Ri8NJxUvBYHSoiQuO0mb5U6kNJKXbZY8biIh/INP/9rNj3zy/IXPHg/4pg/+zm/+2mfTJo3DmFIkopxLTLE4ORy1wfur469IKS7ZBS7ipeBQvQSgcpjHVhHfsdd07oScc+0xxlLKULwRN9MYIzN3XTfzzLlb8ubNm9vttm3bueYJYLFYDMMwnw9mNq9yj1nlF433Lrf8LUXCj/aefdlgoXIRuDucNQKHcSPuzrvcNM00jgFraLfflxAW/WV/cgy7/VIDatobr56fN50vFouz/f68P1eK27N6cnJC00nT2Adu3Dy7N4YxyFKUF5fM9yyPtm9zthA2jU+J+6Vt3c2wrqktrhr7nKdEQ9cVKQESd7YuZZVFyzhs2sghc5YttcNAe8o2eOM1gDMXLpbMgpVSgtbQ51BX4mEMq1F3dcSi3xct59N513Vtg8ny9uxsrFjKcnW6GstIREx5NKuhykrY8nl9TVdRF+qRbDSp4pyn9FojDl503dGzT2+ef+1lPNPdq/WJxM+/9nL73NOvvv7gyOITp0/rdn82+CogY0hlwKoh6y52IylvGngYsdtBvqrzdo84wh2ELq5us1ssXblYPVK3FHOe/Sv9YGEJHJq75g286f/H+G2AN9NLetPz9MYOB62+Y26SqzBSE0ipXDSQiWvrEK1UMpmzkw+Dp0WXbfC6yBaNKsKySSdHJ3HMRQUuUtlNWSvUGhc6Oj3adgkUxdPQUyybjqeGKdqwCRHKwhgUxV1NZLFKq5W0T1S/Rt6KNSWHsoPqsepxI8pWAZhpK12dWAq4usPMzQIgMBOFK9ggRmyQKjIlEYKwTqFOqU5tHWHMygKWPCBHThFpyiVImoevjHWUtBGfxC+DtERDrXvYPnGTpKmuquoMZyZk81Dd58lITIzZNcvgB6MtfpRGziZJB9eAR/qrAYB8Jp1fWcxtk4+iusx1yzmqEy81VNLu7ZpYvK168Bi/PfGox8zDr+M0WTLWUAOKpGx4DeUffuIXfupTH9cu/ezLn7t9dluOlzee/LrtdjuuqTmSMmFKTJEyqjc+8ljbQDpVrm2AuysrK5+s2mmaToOEsMz59RXVo2Xjw9ajHiXbrOClX0pZN7HYYGZNOB67ulHtG1/sY1ja0qkw18tdc7zMF3nESJtFucyX+ZI66uEh8ZgoSJTG3b0EaVon6TJPlSIaaIQYWNnEfHCFcp14YABcuMnV3fOQu67bjTWX3K5aK7bP+6OjoyHnISA2oqqDuCRWrRopT3Z9ufrBv/f3Ut/TxfnP/OzPf+1//V8uXbrUHnQQ8Jn/iAmRAV/1MzDeftsyMxZUhJleihfMAq3aFilmVkPFI7l1APMcEQB5yuxZmmWMBykrEfq+DyGklOaRIbXWYRjW67WIzDup6jiObds+7N6MD4+/Usl+2d6Q9w3eu9wSAN4s+PutHfBbwT/F7bECgVH9ylj7oAsfx7Q6kqyUOsVqFVbeH51sUr34tdAk0NJ1HcaQV8vYrac8uQxpsZi2U9TVyeapV++/uh37xeYaYeKaS9F+189Wy7aw623ia4vCU/aCaUJO2XJ0iTEqxeKllEGhbFxK4alp2uaCJ2GfjH00HjjW2CRuKNZQY8GeSzGhNiCEdfEUVSBdi9y2FKkOAT6KF1JfJN5bP55ntAghHDWCEGqoWbOIALV6jTGm0xQ1mpk0xcQsWzY4ESMP5ayWSrtr027KF3cWR8sRrS1sX+/GZTuO47XltbZiuOy/5ugZkeu7MewlUiI7G2X1TLvYRI2Tb+vly8uo8PRV3HDwCK7OHprnC5rzgVUeTmim2a1y9vKZG7xwdQwOMrzHg0d+u+FhJPfo7XlOu77Z5gfurnA3czN4UWQiMnCpXioEyaw1Z5vqfq+gsu9HEb9/d7h79wwoZqvX7xWiuD5G7FbHTyzVDYAa58nz5IwutX6+famyuBThxdk9pNH1whe9nViOpdRBKXKtMnkbV+ly3w+7Pje7AWe1f+H2S4q0Phu00FhoPFkT2QV3mxByfzGd37/oPHYeJvEi5EwQMJgCh0YC4uJ0dbw43daRjE1IBbaCL0Cti9fZ2ciDGVv1CiOQM1m3jEPlhsNyFQNCAF+/3iVJ04BpqMyBCWHRhRD3mfel7kWrl2Va7PcTVbNqqAQFGZHOCnbiWco+G1T4TCD9LXqCA62ck0JfXob5jr9sFqQpxeJCV/2W8+20IgD1HYnlYzwGrojlo6fHfK6EEKpJz37P+tvntz20m/Wzn7j3ClbdSJrT1D178tq987t3b5tZc9Rc6OTDsDxequrubHf0xFGeRqI9MCopBSGAqjuXdrWuYyEK0hRkpJTiOmLch8RpURvxWmok3URGFWGr2AX3WBekpNAOxsQsi8x9TFFpVzSnlJz7vRHL0lUdrlFLKiRUvAhbFsEmDaUpUkREA1QdQJuZiBZKUWOoDkCKSBF3JyNpl6HuPXvs4qWST44jTNMUasAIry5FLJqZSZExjz3bOFzeaFeJbz6Y9Bfr9gNh/fJrL99qmueu3+okSTi0yqhWkfdbVc3di5RoBqAiuAyOitoSUKR8viVovuWxcGqSe1TVbGBmqlPbNSmluaNyHEciatu2bVsAi8XCDwLatFwuH/60GKOI1Fr7vt9sNo+J5ReH9zi3vLoR8j7OMus3hvz4F0skv+SoeFuZvlmfoHBx1Euj2K5OPvDix1959nechFsfRL6wcrHtfQrLfV3SQhZy/X7YNRNiu3zpc595YrN8+taHXxvPaew5mO+qDMPB5zElPUY+CthwvnS9yDE7T71E19gZihhQBt4OzEHEKtJ5AMdBUgiaVzr63pZj2q7ig5UsSBbU7HSc6khdQBNEqwZMPlHcT81KUqm5jd7UWh4M54u0XDTLTqcRFDnFLrrB3OqUyQiuCmJEbpwKmast2RaMPECHhNZ9q3VKfbDcGOnyVJZpuc2BtpPi/ObXPDnWvU/7Vz/74qo5uRHl9aHlcHrr1u+8vLdtVtNZCZvFjbNza5lPNu3Yp+XxES7PQAEsZmTOVw6qM9uaiZg72WF8ndNVqeCqXXcGPfTCefg8Xcnb3vDL+VKB7er3+pu+XmV+yQBzApjmqsfhzyEDzaNHHLMo1ukwaOTRH4e3pPQe432ML1ATe9h2VZpPPlNTIgJFA7lHName2NjMSi4GYeX9EAO3g3LNrfARR8mVqy3Wx62iJ8qggloVtTrIF5z5GqMzLdGJ6ZzMhKQJrKrTEAIxc5BF9O6ijMRH4BVzUW7HqXg9MeX+MpWaPB6HeHRynNQ4Ldr+7p2UVtwm2/l2VzWZJiImCiSBETlSCBz3oue2G5uybBoPVAOsBRqi1kQVxM7ibMaKCjcwWaDaLlZ54CaG5TpGCpE4ylTH7SLYyVFrBlXUOtahD9QsY7sN1pe6iJHLhOJWlZShREqzgzODDrkemp1Ur/omDmXkwwr0Zkucr2wB842XM9/FKsWICqAgzGOfqktwLy6P6eVvB7zdsemtOxy+cbgTXTkiP5TaIHCYgDHIAPTA3/rxH/+5X//FbdbrT33ghbu3sUk7t1293Byd5KMY2tR0zdnde0fL1frJ0/uvvX7j9NqHvuapV1568VYKTIUaCiFIACjQOlTFqOrrcFmGVtFeW3K0Kh5WC1CBxdqXqGRjSccb8wpF0mrOTqPG6EOykC6X6bo88/q+5u20OHIdx3Ec8qrcuvnM2Jex93id0hYSY4jqRJVyWSzGJtYwFTVH8arBKRiNRVG9SGBII7FOtQ2LflekaSk1wzBWGLUYpj4yp8Uy76ZWoqxYyAWUKDAnahvqmFektSTZZHhpKW/Hv/y//a/P3Lzx/Cc/+Wx39Ef/jT/4e5758BqAQ1xEeLb5uWqreZi4+moSF1yNXwauTrziAjoMnJMiJXhwrwjzPoMcklyPTJg8eFYPw9B2LQARWQQGgNAACCGM4wigbdtDXZR5dvdx94dGPvv9PoTQNM38kkIIM6t8bOfzxeG9zi2/nLCrya3kRaXgERtYp0heLBy6irkGQ+DiCCPcUZ3JUTsAFEYFSs5jxWJzzQzuGPbDf/f9P6Yb/Pm/8p+8dvdzt57+Z/b55G/+0E/96vjzL07PlE1lGYOEG9duNOsPDq9vX3n+dvfUMbExq5fqgzYppJQmwdR626Wh9ppH5GnhaZUWhUMGxZT2fT9ebBvTo+MVQ3pI7xSFYkNtkZYakpTCOrTgNViZlLSWIQ+paZMEUmLl6q6uwTVAGdSi8W4B1ja043aIKbSLdeyafhymaWoWXbNsh3EwVa2V3A0OYxirq5ITBvIdR0gMgSRSN+TSNW3R4flXPnfj5kdhzIv06vbuMon2w9c9/aHtPfVJL/v83d/7w+3w83/+z/77Z8NnaLF8UJY//Hd+cK13/8i//XsXy+t5N0VtnciNnOBED2nYvOFEIDvo9A8atTc7axyY2vxP4AEQuACHWZKH2+a7A3qoan1EzuqOuXQJInf2Q4mS4DBn95lUHg7xR+jv56nxf4X7kR/jt4DD2WBvTKB8+zcB8lkHNfvxAHBQBRTkTgQSZ1MYETmxG+CBYUQgQ8OBTJXJ3ImduLKIiJpWNiUn4SgcDZkkQVZZ1QClGMI6JOyn3bY/b5Zr5l5iJTKnyigMEEQQk0uo4uwWktfBqyqswlzIQyheyW2yXGpO5sN+DG0sO5e4aRfPxRiCOSvUqdahmKoPOtruYhfzYnc5ptol7kAVVN0UxcAgMiOtpDnUMRasefSxJA6NDDIONBrtA10EZmFJ4k3I4NZVGEau7kW9mpNZa1iZn+y2bQCLI0QUzUWLQT2Yg0Ee2JO4iHScXIIhuAEzh7R56TkwzHkFAtE8GvKhavAt1j5f8Stzpr3hajJzcSGgXAUGlaK7o4ZKFEscKR4KmA8XLCI8tHB/D4ewj/EF4u3pg3dsb3vbYQDgBoODyQl3Ly7b4819wN0//rnP/Pr+Xrs8vvPqS6vTzf3dOXfSdeny8sFqubjY73Idrx2tyzBaDEebxTRsdxcaKCciOEgROUYPalCvplpqldAMQ0GxzelGeARP3YI078krvPTbsxUZphxcI3m/v5DCbWUSBmqVtXHTijdR75y/Lt61zeb+3QcOeIN9v/MWUxr3caDIHMR9cAzuo+k4acm1urAztR6EAhmxEhlBCQMwAguFqpZhddzee/1BWKROunHKIUIC7be7GGm1WNY8koMc47BdrHmadBrr6c3Tlx7cW52s18dH53k3TuevvbqrXMvFvQdUt4ChLhVtJQi5XF15j34Sb2+E/i3pmB499t2/oD/f2VUpBi9KsQIaKVQUBH/Ti3t4INVaRCSGCEBt9uaZKStdXl6u1+uZVT506Mk5r9frmTTOXj4AHpYuH5JJs8PIpXftr38/4z38rvmjZj1fDhARakuo4F6shzs4QjvYgog8wL3IbFrlwhrgAhlQRxAhLbAXIMCMAmVerE+Wd+5fnD7xzOXlpQxPfd/3/qU/+11/7d/73p/xj350fe6v335p0fxuuvX159QQduvQNdn87OX9dFTr8eY4FB5SCE1o+gV6mMdoMUiglfOdT73aLhpyit5WyOUcyVC5nHZjmEAy7NjH3MaWtS6DoodfQLrlq3d2QaTjLedus2u3dx8sV5sVQpR1Ha2U0dhUjFOX0rKOdTgf24AYKo+FB7eUYxvVNI9D3+/VtOsWLTfTdtLpYL4YU0wpmmfzvC95e54Xy8Xy9AMkDOFaVLPqEhe59wg8/cRFNzQ3ndgDtUcpbfcX24sz8KrHco+mOI4Xyz/x1z/rjaUupxZPho/+6W/5xo29so3PhnFF/ktkrnAKoODQCqviG/hGsS3Yq4waxlZjU6JRqBSJR5KBPBKSewACuAf37gkeoadeT4km0ASeQBPg9Ab//NKAHfPQOKbkAXCIJNsPJgouHNajzh0FEYDLAHe2BYB5YmFmNXWYC81usYdFcK5zXjlXYi59fqle82N8UXi0H+aNgYefB6aeWUCI5mRGbjR7A5pXxjzelGAOY3ZyFbaGPFsYiDMBzqwkBapBJTTDZCfrm5cPhgDvxEWLj0WCS6Pq+eTmUfVKHdZtarHsd30jXTHeXvYjyKKgbRrk3XbKZeylb7rl5tii2DM3T01tf3HOzP1oPHiHdpx0GHw/2OpolS0PpV93R0TRGt2kLuzbPPWyJifpWrseCeEynlKNRXUi80m6z93DUM5uPn0Ev1TfpvQU+cm6uf7ig23bnu69ctuF2EnMnjh0JguPzIElsgSS1B3tL/u2TVpMJRaJhSZjffZDq2l79+nTo3J5hrh67XN3XG563PR5ty27o2Z12q4nau7fcdFO6unLn9qXfsQq0CqGtIwpcNpz2n3g6RPNF57qftg25aZeLskhTg/unh2tjnVSzcokTELkTjB1ZZs8Z8sJFAHvgi/CQQ5Bzu4OdgjAADsM8LkMdNjnEOUfjLveGJL5JvyWF6WrWSnAnPs3ENHsvDIqRVUzflgZwLz+AKhtMN7WQESWzGz2haJHqcihSfwxvlrwiNLFZ1krwHP7/vzvKsFqc+2d2EGiQgQntzkRqupFk0RwoAABjYrdmI+ON7dhA/j7f/qHfzXYcPOZCcwLvlsnayRFiqEy+EGztAAAIABJREFUcR3666kNsYEqYsI0wU3iZOV82SZBYqyY1mfn945PGgojhcEyqkPd2uWGZDy7uLx1Mt08GmsYeN03hdtKtiubZr2OERlBh6OFYRwJeUK5wKI0Utv1y/e2QdZH66fuv1Zit3D0cRPulot6XIuUiyDlyeOGrIESZYKfHnXb80uOLsnQBrSBXNw5XCBeUthr6Psbp09c+nB5/8ETTx+/dv7qWMb1ESafqnHTdUA10m69AWmmSbpJ0DI6hlQCLVJcLM5tXD51TVkf1Mv2eMFFp6lSSM3J8m//5I9f/9bTb4irENs2oO+nRWzGi117tII7fA5Nr3RQ/oavmLPTI9N350/8jX3nJ+jNp8TDM+Rdu6IfMkN/5JkaagQmJQATEgAnBcDewK9CdKKDodtVeDMvX37YDm9U1gmbzebRXzcTxdmhZyaQ87GP4qG7z7zbe7nq+17Ge5hbfiVApHAAARSBchC2z+0zRMZJPQZUUDyc1nO61326v28WRwAQo9lgbvenRCcf+u7/8cf+6B/+favjpmx/9Wxxfn/5zVt8LfqmT3Tz5genOt7b3jk+FgyVJqbqZtl92O8uYmJzUjAcwnPIQmamuYoEU2MKTMJgAjEJMyNBOEDdqwsJHMQkFOZFpWglYSdA2AEzK6pDLZWssisBzHMknFLbrdoSag1Vs/bjKEXFzdQcysIcorixh6q22+1ZpGnaWktFgaMWZZBIaCNTSE1sGgqu7lWDQSBRBE1SN4Wzs5dKbEQ+TqNVInKIcoBAqn7gvD67S2HHYZGmD8ZPJx9vrE6pP3lQn/qu//4H/vK3fxPFu4T2qjORCTzmXR13i+OuOzrSGvpKBAEEFuERMHeDJ6AB2H1efwGqgIF64gY0gkeggh52jdO7olur7dut3h7N5Lm7UgRgV46UGhWfJ7v8MJNHIPNDxfXxyvhVBGEmni1hhOdqIxPY2Xm2cmAnkBABLkSRLDqclYgNYBAAI0JoSBpEMEUiCNxg1asGD2yuZgBDZr5S4e4QLoUssMIrAxEunrshu5U1eTWHOwOqRff7YRkj1RgkNdYUNqMWgUGxL3vw0i0wile2WqzWrNTwUskdBjBT2aQVYpxKHvtJxY3dW/cOkTQFBap5Zslecp72gaDjmDyUfhhr36ylYalTVatx0bVdqtM05P00lFqrGxnYhZAQAktg0NQ0bjak5Mp2fLTsSxhqVR+z7kz2MRYyP3tw0UpsJBXX6u45+F7CJDEEShkpXK5Zi+cROZOQmVqykCy0EzeCNJHlefTcXLt0Zzhj1SxCu2aGMO2p7Eslslk4y3NoDjuE8TS3xQLED51Y6Q19/tvxxaa63uGHHZ6qCMWDIwgKrpowg3bzy5kHzV09f3i1j7LQ+UVdqUTekLo9xnsU9E6PHiY0rh75fGoeJLBXTSUGIQLRlEuTOgTs9mMM7StD/+lXXtIQ2tPj29uLF3YPPvXpz+yHPZpEEjlwt1iNk6tOMXbm2UoNMdSSmeZQBgziECm4I1QImZNNkqjUySk71SiBJQ6XU+SwapqaJ2zHuKDGqti4UT8yp0W+Fi+vhRq6MpRhLHlUa5fXQrre2Yrl2tklv/Lg/NU7edonQxryRIGW6yVar5ZXm8UEJpQkHsWEnZk9TmlFpq6K5WK1OD4eLvJwkVOWVuPuwZn1dm/32rYfex+HYSrBWIJ0adlFZajOihNtu3bKg5MYIhGIsxMbmJwCGG5uprBKxgQW4kYkxrPtznP+0X/8j24//YGnTk6XkHKxfer49Nlr13duwRGdhWh7cZ7apukaN7g5XU0ke+un/TbS+Oi0JHyBxep3B4/jn/cHvjLckt7NdMgXjSIFUnCo/yxDDfA5p1wrgqKFtgAyUFMVLwE1ys39tgurkE436LOOO8FuQPY2TW33mcvrL2HRL35Xs+z78Zf+4l/8d/6Dv/a5V/fXtncaHXXimBdpfe1oteQHd89R3KuTZkLf7y/X65WCK+TALZmJqKpVLUFirYUFHIScyFmIhUPg4BFezap7Na9GzMJCRCQ09j0HgRtkrnR50TrUYuJGABhMs5h0GMZ+HBbtcrleb8+3/dTPo81MYYaWmxDDnFMfhmkchtVq1bYNgWBublqVAkkIbeKm4SAiJLWWUk1IhISFOUh1ra7VtBZlcmKMw2SVKDhFi8KJJVfbBYW17X5Zh1dT/39+x3/6e/f3fkWtub98qr/+zB6rFF9OWMz9ZCACSdNxu2RDHbfnHpilo1mnViNKcDdydzTw9hAhgQEHKhFAA3EEDeDxUEaYZ/7N7PRdwMHz4wrZuLl6PMd2UryGiqsF9wtqeZr7vR43R71X8Iiy+jfIUBDDA5SIhH22fwHBCMwACOB5yum8BXdzqLuDmDwRxJ0JTlSYPUV44ymo8BSdAlRhhaSaVbOJfElBCaRWaq7jlPfVSLSYlkxsFFyTFmutXnf2mgtzINZhGu7fDXeG/fZ8n0LVysMAl1IrS7JuKZP1FVBo0YwJXqxm2253w70tehNmJZN2oCYE5kRiwTW4sVtrgWsK6ihGmXmqnqdpL4Q6jNFXTWp4kTwUr1W16jTV/bijMyEX8lKhhdyDE0MIiWKi0MzcEu5jSsiux8fLjVy3cGsc2nEKRycxl8vj5cngUrNMORT3ArbMVjkyK4umaClcbrgqvFDOlMRMVTS0NTQTN0SUCRM7z23dcALYQbBhUtca4IG0k9AxMZH7QbBM7nCblc2zYHamkwdZ27w6vVNo+C7jMGvOHcAcpSlFebyevH8x39DnGQ5zF8m8UPlVMZ2u2oUVTg42P0hmJsUCAO6NY234x3/p//27P/UTPaw9Obp9eWZN1DaGEHOulAIHWi2WamMehhhTLtXMYgzDMARhDkxETEQxUGSdx/4UI8vScKmZOBOXEGMT43B/F0N3HBZ9T7ic4knbWu1suub1GupqVVfcj9tXeuxyu6zdclcoXDvJtbt3WeOi2bLttKR2k0coec2ZhFab5cTjMPlys6CqXmuMHiNiQAgMzYlZJ6oTrZfrG9du3d8/KP2DNIVOk1q6sdn0U0agVrqszrKYLngZl4u0GjAWGwF3saZrxzoB4nBnc8kGcgIbycEgwgqc2IgCSwghBU5TLu3Ryd//x//o557/xI1uvXv9Hu2nD9588j/+Y9+24bhyXrmIYH1yAsAAIzM4A8zAlcXDW4jWW2KPN3/ry7TePI5/3q94XLd8A7PZMQBFjHrI0bq7RgWqVMwZlBqqeDHpC9HufC/NZq/oauzvvX5jHWG2Du3UNC/slZcfnrpv+JP/zf/yF77t3/zGZ47vvvSJ7/7OP/THv+dHnnzm959leZAlJWmW3O8vYUwUKEgMIUA2oWMjqCupqpm5qrpb3+9jE4UlBGGIENeiWsr2MudSFsvFYrFgMIN0Frg4nNzMvLq6gcEkEJ61kk3XGcGZIYAwiFhYBP3Y78d92yy6xTJPdRxLIArEu/0uxkgxcAhatVZlkaZt3TH0g7s5wCQc5NDnVedpAc4CFKVqgBuZg53U50jMDFaJOQgbAnNjnIyjeTALxfpRpyg58UX+7P/zV77v3w1nP/bssx/5xMvhL/3PP7nfNenmc3l6YfvgrI1dmzooQ7lo9jqFyDEmV3f3EAyiROZSibPTRE4Ohgd4hHeuTlSBCo/wWWhKcDkIS65G1H0Z4O6z9f/8CFczzSMOnp9Xo+feqfrwticfa9S+muAEYwcOZOOqlca9gtzd4eREgLr7oTGXZC4GAsIeCUJwhrrWyIEiApdAOSJFInMy4wpUFSUxSk7QasVqnWqZCiPZpFaN2EnU99Vk4d4wYLqfMkmgknm7K+v2iFiFFxy5qoOSxNguwuR3vVYndvJaKymJihdERPXWPItxEJjBlAlBOLC5qPf9Nh6JkaWgzupcctmyA5Zgyqqk5qjmzOwChrMr86zMmM0dbF7uyEDtYtVe25iKaYVG1WBMECoFKbaVpJLPcnJnGKgfdvfPHrCsRJbOxkyizIUTYkIsZVGzSd9Vb8CRGc6hhlqdKkl1VgUrsYHtjRKPCa7MnmXOe4kxKkOcnA5msu5KRmAnO0wSOszGfMP45+1nyRXz/BLj4TASPBLAEVFFQBhRg7s/Mt/88cLy1Y03ddU9tIS7atazNzTZdDCPc8xt/0pOIBOehdrdyfKy+APLenp8D/Xn7r54fx0yUd4kObr5ygsvfsvv/9Zf+5VfvXP7zjDlkNLQD1YtSBinYubMolqbJgqTMDGBCEEQgptX9YJAIHIzRIUUSBGJgdtrJ0d5q2cX542Aw2KfedNubqzjE5xvctk0+SjliyIXhYfFE5+8M7x2Hp9/YLv98OBSu5Nt5sXdS6Nsu2Hk2MZGAyviPiVaNglsxIVlCklix8IQDppFq4hI1/DurN89+Cx2HkeOE+/ubOt5liOUiyEQb24cv74/V+hms3LXsT/3zprOFEWRh2lX1ckFCBFGYhSMxRpo6ybmrMjs+bBOunmdKjY3T68/+czFNJ6XwVBs1cQ23V2Ej9+7/Y23PrzNw7Ope/Xug2dOrzlg5G5ucCECIQibzl0zb2rMPOSyHpFGf8X9MR/HP+8bPOaWb4J4gRehCJ3fmUAAT7O4p4/zuasDAFCvFBfrjRKbhP1+f/3pU93e5nwJbPavaVreTIuvudyerm+uP3Drd+f7f/O5W3F7+bO/o5t+4flPLZ/5eqBJUZoVn93Zigo4UAghhE4EaTHkDDV1NTd31KpEvtvvj+MmpBhTgAIG0zINGYQUEhmVqUSJIpFgsy24O1S11qquYEgQ8OxliKZrp1ogNEtriYkDS5BlkHbZmeHO63dhSF0bRIJI7XcpBo6BQ6hqasYSYggll34Yg3Bg4cBB2NzM1apZVVeHAFWpKEAOc5A5KApHhprXyiEGsHkwJpdkHMwa15R1GGwSGQOP//LXpPX4yaePNy+/+Lly41tfJyxPN6/usW7b9WlLRbwGt+g1du2aN4QyII8oiqroDF0hYjA5F6LszuTiFuAB1oIElEETeZzrDu4EFyDi4V333UAYH24+qgOZN5RiQPXSeKgPF9yHIrS3rKSPs3TvSTzqBfWFzCJ7+JkasxM7kQHGAgCu7s7GgKsdzFMKTEHmYEJyZyInyoYagwkj+kSe2QjuPmqQ5A4wqtTgjdJch6gsEoNEtKYaqDCTcY0UixsLwE5kLB6TwDk0UlFyHdlBiKWqeWZJJF0TQ0V2gFmsGJkEZxhpgRegMhGbGom4CVEIlKAGt61NS7QumoJ6qC61lMuGGrfWtbJqUKuuykWCiIs5kxEjMgUoeSVnB7uzG3ufa3/Zt8Hb0LomLcFFCFxGpNA6BYUTY7aOViC1cX3UjtVHHSNLFAmVYuZkobFmypYDcd84teicCS6iwaseuGVVCgpWIoM4sYPNNUDnnJ24CbkTK1ElONHB8vxgy3VFLGcmCgc7nNyd3pgzhDdtfCmv9LlQ+pBSVgS5cmskIjjmJYgI9QuNFvwrKKh7jN8U/vbthz2Whrm7xAF9Y59Do++cN5ndenBoxMRuqv/Xj/79n/yVj/vNk1u/6+t/7u6Ltooq8roOBfbERz/8oz/1k9P57smT67t9j6UPfW9kEsI0ZXdj5qq1adMhg0tO8BgoBVIrZnsnhxwiGadqqEG6wFifbF7bPji/OLt5upG06HPpt9qXIcfR40Q2Mo3LJHG12XZP33/+pZ0/ea63HuzsbFc9syW/u7UVdDv0J+uUGusaRexj1xKnSk6c2YfQpLhITMSQqkERQ0hNTHnQPNYwUhgpZjm7s5W+SINyMaZFe7o8enBxnk033XLnF7v9ZWqlaUPxDMvDtKuWoNEtsniAsxROuSVdQYMiVEyCiZGrZ/Ix66haB1x+7tMX4x6JRy/Nssn7/nN3X97+2N+9/U3f/E9+4mdOLHzXd/xHQ5lbs322kJ+txebrceZm70DAfgN6+WW8iB/HP+8zPOaWb0BqQKizgcp8tfks4H548XmBz+aMtUow3bx0GZ/78L/6yZdf+et/4wf/zHf8gZN440k6gy1t+fSUPvoXvu//8OMP7169+we+8z//we/5fa+/8tkPPvfU9/2pP/iH/txPn22fsibtL8dtLTqNRDDfVG5rpWwKs0io7gePFoCYmWm9WqfUxBiCyJTzNEzstOgW86UWYwgpHlQsTGCMeax5FyUGDpJEXITJ1cc8dHEJISYhIQrk80j1olZK0yaddF6hzNzMIWrMKSYmNvU8ZVMXCDszQAauTu4Qc3Nl89mdlZyIrHpV1apa5zh7dnQlIQIzGwkETmZu7gq36q5UqYKtodDwsZVPPyv/5E9/279e9j9y+5Lut//if/s//MRr08k3PveRP/lXf+jPfee/tqznH7nxoVcvXnz13vYjX/cv/Bff9T3/2Z/6D8fdvVvr5XKxLdsXSzlbdmJ+Nf+D5w+0EgrATjpXPRwAKbjM/pugRzrj3zW4v0kgXlxkjuoAuBdIDRUIwV0pieffYMTTb/rMY7zHQRzcnaiSQAIgPo+hYZ6dX2AMVJjAtYIFVZ2doZiZKIKbElFgdE1wBVdjK1QCnLxXgZkjNM4RGGAMq14nBEQSEWpZ1TiIkHkRIoISMjGFVJpFbFqkxEerNoCnfZMoMARkpuCEo01jCbvJ3AnK05DdnZndab1ea0myRCAuyLyGdSnXPJSRAnEkM0ITwcklUugkrN1itlhUfLEec1hull3XxbardSp1FAtAyvvS74dEKXHD5GCnSBzFIzzotM9jGV643FG58P3e9nuVjcmRhVFlyHqZ9RLq+/GSo17uC6dVSEkqcYUoBQOZVctVa4WaMUIEeUoSOAmEwOY01xa0GE3m1b1adGYnExC7R9IIUmZjA7nQIWdFgEAZKqTu5kazFNYPdr+PKGHfQiz/6U+yd3juUd5YXIqUUA8NlkUKgFBFHjPG9wUePaXm28xbLF5mPvKo6TEBBp/T3MRsRA+sTu6txFds+Aef+ZXP9Bf1rDz/i+P93W4oJS0WsU2hbXb7fdM1keTakzcvPeuca+NHbea8aVrVMvsDzSbpKMWsim9PjxForlwykfQZfYE61Oq9y7NMxOvj3B5V73djv2xX1zrhDRe72MfBMfQlDTX92ov+6utPeHqu7091z3Hoh2HoMRwtl9Hr0aneuOlN8qZBX/bNQqKks+3eLMOt5jr9/+y9ebBt+VUetobfsIdzzp3e1LMkWiDJxkbIhRPZCMsGynFCMKaMTVw4VVZSLsJYRYgJ2EQJFRPb5aBUBseYhAQXqaScBJwUKdvBYkocUwyKBUKI7larx9fv9bvv3jPtvX/DWit/7Ptev25aEGO1LHe9r17dd+45dz6/vc6avu8bkYAJwn5XArdJarPsTXD98nkzeVf9/vZZQ4REu802xBj7xdlwPuCuOe4TriuNgEVMShExBePON/tUPJML7J16MILKUD1l5GSIioDMjriqQNHjg5OuvzSOcv36qeMIRVLOQ94fHR42R4vr55sf//BPl7NNb/QTv/Hx9zz+BaxyiX0AGmsBBDf3egDnaPyqo/C63DT89A99RnHPisT9/OdNiPu15StQ9KIdADioxkZ1tiTxYGA8ohVQB1hBPHgSaW6HR29f+8N/+rv+Z2ze5o++9rv+t3El59/4J/+EL8vv/5s/Xi+Fp5t37zXgpYNHDr7mG//ST/7gX/rjcPoRK/urq1s3rm/UH3tyIXhsp/3uTHhJEItVEkFUh6YAVQ0QkGZ7S1oul8zMjph5lGkapq7pu6ZHAkR0wXvvay0lV7lTW+62u0W3XPYLJmZmUBMrQxriogUHZESMSKgmoqIiorJs2zELkAGZyrxSi0gYvCciFS1FCYiRCAgVSQDlwj3DQGUmMNJFZmyqAhcMKYALbX4ARCJiQEM2QgUFEzUxEwFVqK6K1yWGFXVn0/5R/8tu3z34wGKzXfynf/tXnhve2T5y9PQLfRu+41v/g4880Mv3fPe/VmXzvX/jQ1U+fnLwZ/7sX3jmbZd3H/i693z+A230p7vt7QiMpmgKCjNxDaACZJub83e7sqgGBVDuFJZzbY+fjVgLF3SCubkoeNcWuQJABY8Axe5fsP9C4cL/5t6T85unl3rnLRmqoQAIsIAz8hdLljMTWhENSVFUQQlIq6KgioEqRETFV74HOkYiAAGnwEoszo+1KdYApIoQ0O/NGEQVEiiCKio7BTBCJCtaSIVdRZ0QLHiJQb1DxBwaoVLJBlCP6EmSqgXrIi8w+JSdggHxqAoGQAYk23ENRb0RE00y4pCQYvaWe6PoOLBkwsabeXMBXcvBtHBWHpStW4y72rd9MpnKnsCIiMARYAgRAetQZSeI5gisIQOSbMK1oS7EDqYNZIPcYu2hNAINhdaHlsi8cy0vxamYX7VewIt4EqWqroJXUBVRrVCKiSoCBED1LrIFBp6talVNwbCIJNEslMQBoTERGBpE1EAsQIZGZg5mSuxM4q4OxIGJqejFswt0j5AwXvgnfbaW1eaVMwaA2srdzKy24EbBYPezhTcL7t2MnJvod/cHL7xzABGM4ZVahA1NUUDR8EzKLz795Nbk0mOP7DQ/I5NeOSrR3VyfLS9fks3m4PhkvjL2283y8MS3dHztyvXN7SEnxLlfDwAEaAAUYtzuJrpQCVIw1Vwqpga2x92iY2gZiInY397b6c6GAvsip2dr8sdjxZdeWvcNdDHwelfSNkB/e9x72DsYtqXdVv3oJ/Na32Z49PQzpU7h0avXanppSOtHHzsxSKGVyw9rCOaDlZd3sW+A/c2zvYKBqRQxAwSHEHa7dHTkbt68vh22S1oM252rLVTanZ0d01KJd9tte3wU+8XN4cZIu8OjVcaNUAEuCpgLoSEA912TdGwDda0gKIE6qA4KUUY3GaAgzY5tVAAN2DQYmItlUh8bS1PgQD3F0N+8+XJDfKZ25bFH9mfr/+uZJ69+/uPXP/lkLOULP+/tq3vcM+Yltk97HvDuUXjVPZ9d3M9/3lS4/1S9gnnOXsH56ufQBwDVVQDgO1edzT0VCep90uP/6Id/0j38lWf1gerqOb54EB/44H/3Ub2t4eC9H39+6n7Xu5B02p0VdP7aH57871H3yeOT/lu/8ff9x3/zqRfkYBxaHzUaqjtAPAQ8UV1n3UgeNO+6o8snJyfDOAzjXkENbB715ZRVVMViaBAwpzy/KlAuxCRSqwgiIkHTNc47x87I0CEx1VymOpGnogWYyREREqGVYrWaiImwwrXjy8M0DuOEgMZuvuCZidnVWnIqWkSLdk3bN10f22XsS8ml5HmvS2f9Q51VA+e/JSPTPLFERELabnc8MXt23jVNm2oi54gcl0Zzqz5ZzLvbzzpJ7zo4/c6v/5rPuzI+dfP5sXvHy+g37QO857w70s1xZAQ3/dvf8iMHl+LRw1/70Y+d5uaoWdJL+5/9kb/z9779G774LUvpW09aTAWqchdqGpAUqd6JoHQh54NgJoByIdwIF7WB3Ql7b2h5ObfZKnrBoIBw4ReMBh4A3NzSA71jPffb/CT4+mSt+/hcw93CEgxFoCoIYGZQJjNGQFMwAqeGaiQmoqaoSgooDgRU1cwBmomh3nXxIoOZSM3mPcQAHgw6CQwYjciks4BmaChsWBgViJDQGQgSoLIZEiCqsBHMarMikgqKsjGrQyUyokpO1XtogWslzLM167xzgeBMPZRSICqTQ6dSyyBDFyBFm6Lu0sgW+qXblwmIAxxYjSpdrVQrDmOqY0b0Q8mKVa32ITa+qcNUc+FCVMhX5yqjCYIqoiAqiloRDBU91pYKQWot9WAewWkOhoqtdw2mHYg1ig7AE3oEB5YUazxsbJoUURGHvN/k3VFoqGHf+rJXqNW2qYH+gBrwvQ2l923FqXE+IsYKoQIhIeI2lW2qZT91J8tzLdQEUamqsYkTDurJAmtWVSFENAK7EFKZ2xFzDv6K9ip85iPQvTFC0AfECh7A5p1YM3NQK3j36sT0/kzgTYEL2SiYS8pXTtks6ocwSzsrgsBsF51Lyb37+EvX/9ZP/K8bFTxYfvRXf/Vtj7/dmBW5DZ0ruMDoJxFQRPXkppLO9vv1dtP0HSrlkvumEa2LRZ/LVOpUa/Xe73Yb59g73u93gfDy8fFxgBVb6zTtTt1iFbvOdjlNJddcK5tV52TV9rAv5Kg/Onbe39pvXpjcib/k+MQRJF3cPK179tvhsqWWJ9RtbS+vko0FpzKocr320PHhSSSP7CCO7KINw0519KHpYl/FqlotXmoEqFOuHL2xidRl1/mRpSp3YUqqoYrl2gwpunitXeKh9Q6V0lTJd47jfhij5ya4cXva+P3B0iPspKRlH5uG07QddeK2cSHu1/vF8lhUYvQM/nDRf+qpTxKufCIsgsLTOE3jpMvaVOc8o+PNUEaF//tjH/vEc8+UW7e7Kn/sD3zpv/oHv3RF3lQQyfSfbungrlD1Zw338583Ge7Xlq+guqpElLRCx4UzZdfUQQZuSmRzkwB2OBoAwNFR5DKkYSCdeqzgUhK1KOpZu30SvhH79pLcHFzkxbS4lSpMb/3z3/nf/h//2VtuvvTE6oHD9c1/eOmhw+s3TkKXVDtzvcCRwLFoknLWed+2q4Kw3WyrFLNZKAcISclSKnmaPIcmNFKkpHyh7DEP2kzULMQQYmi6xrGrpdZSkZE8a8mpJPI+S3Yueu8ZgQlrMZWqVaDq7mzdNa2IoBgxI7GoVBVCcs6VMZeUW9+2bcNAZFimVKbCTP5C5w0EVQ30wnYRAJGRgHAeWvLchOR0fHScS041tbFNJTM7CmzWWGmKk9ok9turR6W9/ktXyhe7aaPdyff9yP/5Mn35prt2OIwlD1nWWTfj7e2ldzywrbeemm7iW65dnyaZpnesls/eSv3BicenfeNQRxDVauACDHsAQVKD2fbc4V1bXlRDwVnnEe9azF1YK71x5aWq3m0r2p2oOt+2EuFbj8ACAAAgAElEQVRCxBbuobn/81QJv49/djjnSkkixQdnJqUUZBCvLkIMFCL7YOxRVasqWRDFnJQ9E1HOWUBXi0VAkWnyztXJbc+ro9aQTtdbHbfDcb9sV1aZrCGLwyZxJhmlqiRNA+/olPaYzTOosXoVJFBJtdYKKFMdpLpsEvtmTEPoSRwxc8vxxrPnmB2Vvu7V1HWuq7VipfH6tOcikCuaMfVdRy254kLjDq8tXnjymdgtxprGMlDjH3z8gbG1odP68g3fdwe+PX/xRtrvozuzUqCWLJbFqqEAIvqhFsGsmKftuC4QlRtzVJgKUWGsgFpJSkFChAJVpQgyQUO1BWmgCOYKhmRUxKqYN+dcmLZZQgT0SA7RIXqFrFTjAU1uMofiMRCtaBkuN7nqNo2+OhqLbfM0rWHMOCkm6VfNgDXv9+P5EJL4SQJyQEetX7R+o2mxODybBj6hqiiqvmn2dVCP2rBakSKAhKAIRnZPon9RYX5aOcffEV4TNAwASykatNYqIioi6BEvoo2ZQeGKqMazz7iqXkQnnftxpmazWXnOxfk5RpkZIKKIMPPca5it5EopiOic2+/3XdfNbubzh30Gf8n7+O3wWl6d3ZUovmNUimZQDapCNWAEh13b3gYbF/GJ/RmsFsBy+QvfuVVz6BxyG1oosMAIoyKpoHrisaR2tWzb9qGHHnriiSfKVNmH05unuSQf2EcuUn3w4zSG4J1rd8O+5dC3R75sz55/Ll7qdL/d5Fx2u/M9pAmycFECK8yyXHVFp1vnW/WZj0IqrpkcHq02Q9oOGaz/1NO363Slpkt2HtwUlkQvPXWbltYvDsp+0Kb6iGe760AJOE9V+oODFt0jj14VoSo0jFXGIsWnKYDXMU8cvGLSUpddp1VkUu5DElkcLJbdyYbSOa+vPnxt6VET0kRpt2+x826RNjX2PjTh/PzZw6P02COXmganfb52ebHsFqcvl6dePleHLvrxfHvUHFuqTYzIzVsefui533ipjJNLDagQc2dN4zwNEMABMJDbDnky8N7nmlfLrlF7edyPpjR7X8/j5zoB9waGgKUW5xwi5pxnF0d4venlZw338583H+7Xlq+ArUCeJoFF43Hh4oBZxBqrjdvv16HqYX8A1sF2TLeHvQ/++NFBn9pkmmScKhC5SGq40KCdNEohZPFJREStAX7sgc//kif39NZH4vmNj/zoX/03v+5bfuzzHv+T1/MyNFfX+jLUvdVz0okAqtmouh0321TJETF1fds2Xc5p2OwvrMXMDIyI0BOAGdiUp6ZtRUqVCgiqooRmamCAlmpKOU1T2g67xWrZxq5bdKlUNbNq3vvgXMml5mIA4zTNTt7OcwixSMGK0zgCWIi+jUdaVGo1IFXKUrJkh6zCs/IYMgAhMjGBmqle0FbnQWZK46JfhCbW2f9Oaqm1FKVaedRsp8XqKqxY8Hc/8mB95n/69//cHzy6Rs8+sz9/9I++WH/6tFShW4PwIoayz0pB/HKjMflLhZdqfj3uyPNphscOH9pqu9Zw0K0kj8ImwZxFba6hVQMBLIAVTAAMjMEiXMjjGcCs5MYzFRMvhA4+41OD1xEHr+AQLpyd7io3zi/2DHqXGYX4qu1KtqJGr42292Pv5yRU1UwAFAmIwAx8QBfofFqrM48emMmzDw6AKZNUowtbCCJ0yBKYYnRSB/CJPYIReUOsgMTMhqTCOYGMVkZlBVAmgmyiJklqghqkVswATsU8BshGVCELiiKjCXpzqsTgPUQyMCFRw0pl4g46yqwVnDAVpFyI0QjZIzkGrOYUAihC5YKoI4+5zbUrqlJSMV8GNxYHymhaIGetLLsSaoANUnGY2YORzUNIVPJGLrFkJkfoHJKgiQ373fYsd9r00qApqnYuur6bQk4hl2Q573OuJVesgAJW1URdiG0TMBpFMAfGqCpSbN7HQy4UxPUSgvomnqdRDcxsGDakFpRaib1b5q6AImSYNE1p7CTuYR87HIdiaiAKVS1XdECOG3Y6ZkINhYQQFHOt2zQZgiIeNC0bUUUWxGJgMuf3hvP40u78A4C7SxR3L+zfQSb4Op9yMTQAV4wBfQUHBoKOrVRwM18rAkBpAIALQ/PKJ5oZEdYqAOC9N7gYnhNxSomImPneuDRblu92u8VisV6vDw4OAOB+bflZx6uEovCe++5qzLMCqIEqqEEbUi0V8ddvvfgDP/rfnLzl4Z3J1uSCGmxiMhuB2Z25OyKTI2SkYbs7Pz0ls+gc9Ytht1/2KyTcbdYuYNfH7WZEQ89BigaKwbfjWB00Dk6evz2dHD1aCW9u1kCLrDVX7rqD40NHXlHXnS9HvTFNmqvDVZH22ZvJt4cT6m4r0BxpYik7FufMOwVjE6upWLvoJ6m7tUWNRmokTexzyqYQmIqJioBMUhIoE/pS9l3rDR2AOufJnDWAFUzNzHKju6bW1qjBKW60SbHvh03yYhWmqXjvWyRTk64PPk5E6XDJmfDSEpjgdtUVx5z0oA2HDz+qFm6nUatakV/9Jx+vBaSaVCEgh66qWLW2afOUsCIiOMVoCAYCdp7zukz+2U/Sh//B17//Kx4g3yDWWtm3c7/HAO5uyzrnXlOk/RbGJG8c7uc/bz7cry1fARWmIF4HK9dhUwbxeHSE7fGLt1+8cuWRcDbKes9IsGhCOKjdap2ORctYD6HE6CfElZqpD3REVs25XVMB6lQGLv2AS3gp3fiL/9VH/5Pv+UMHq3N386f+87/4Z/7CD/xjPvijFB7Mcp3qQPUcdCIAMSum5rlxrmmbtmuImRz56PvexmEYh3F+ASAiRppjuYxDjCEXMDQEE6lEqDyTuCznlFLu2u7kyiUfgg++7/t8fm6qopLGKU1j27Rd26ZpGqeJmIkcEzUhYgEzG4eBmFaL5Wqx2m12u82OTBGwaMlSFFVnsTkERmJmJnaeahU1tTuKSAo6pqlfLn0Ti0rVWrWWKjkLi2rFKZwN/uwkvN2ncP7UE//Fv/evvH38+d3I3dUv/ra//PM3Dn7X0eWA27LZ5oO2LaTKwVzcGKtbVGoFPenyyskVuXHDtw9vte1KXIWo+bSyFQaF4NsjKxlyQtwAbdAMTcAcaIAL88CKKGAOgBHmLVl5oylPc69u1mmcA6gAA8BdH3MH9d6+3W+L+wLcn8NQAERS1NktSIggRHvw0hG6EhtkB1KzmdSCu2121kuFaTQzIZdFk/OYg4WASBwaVka3V9CCFoCJINSCYzHZa5rQA4CBeaajVixBNEclHHRqiMhYwbZiqYIRToJViM1rcY5dYGZ2SEQAohVEzcooycx2QgMBIFSrxQglJdnj3loormpLTdNxw2QQmEtOsIASimmtVouvoxuVSZnMMmZn4GSXW7eADWJ2nIgIldEIjdACQ2Ak0VC8sVfColo0tJ7FuR3olBiADPJ+v69j9jn7TMTE3LUtHy7YmJQhV8ylmoipRbAAxmAMIipVQBVUXVvJi+sVQHnpbp8WrWYVxv22xTieD9vTswOXNy/vW2taiotVu1i2ly5f6obuMCzOX7zVTtCNwGPlQYZShlwa72wo5DRUzo7QsFssLh2jNmKNHMb+7MWbVAkLzgvNABcysgZ3FH7u4lWF5d3brxuaXp+l+bofOlM/ELGAA2MASx69XIQdADCz/GmCz918zjkGhJzKXD0CmPf+rnwIEd0tIIdhWCwWZnZwcDAXmfdlHv/54NUnCy+28+cO67wQa6CmohRgSjIB/f1f+Ee3JQvUkTTPDoqAKip618AGzMw7F5gRAcmMBViG7bZf9G1cPPfc89cefCClxORPjg4Ojhbn61va9iaaU/YUo2unsXrfeHdy/fTFo4ceq5ZvbLeHh8usYy523B744LLsqq47r27RZEma1dFB0Xj95v7qI4cT4q39rbZZ2bbWundKXsmpme+Kaaq2cJ2mabtRcFGxCuSrV1fjuPOOvQMVYVDQScoA6hnjmPbBH4GxWXDeMbFVkNmbFi0Hq6HCSmlFU9y4LseuGWQIBvtd0hK8XxEltdT2wUfbbG54GOv+fEmbvn0Qq60oDtOEm7HpF5v9YJMtF6vlyQM/97MfcXhQi0lVIsfkTEwFW9/mfSFAMvSKqFTBKplrWz7szqr+wlNP/LE/9EeOENVM0h5i770XVSK6y/IholqrY/fKIfgslpf3lrX38583Ge7Xlq+G6jQMTd/Dg0ft5D91jm75tubaFz17fv6uyw88+WsfftuVBy0ePPHSTurVH/jffz6H9wh4H/OiCYJ+yErFsEXHJSo1A2UlMyvoitXFpc/rlld//QX4/Y+2lwB3uxud/3jld+nhUXuDrCbI54xGZOYdBGZVMHWByZFoTVOd+9eGEJrIRmagqiqqpmJCRLkUEblo9qCpspkaqJFx4Iaj8xxCawpqut6c73Y7JmLCKrWK5FIQEcx8CGqmqiWXEUc1AbC+72PwgJBLEi2GiuwY2VtAIuec865KrVXAIRAamtwRumXHzvkppTxlI9ynkR05JvYcKBLDctXefu5F203tgyvwJzGnle6a4ZcfbX/fdD485x6W43fuoqCcjM+e+ra/vOwa8ryK1bSCIAMiOElsFarq6cbXk1qa7/rgj//3H/q3PnHz5x5/6PFSD8d6eOPm2PVXg+y87IJ/IZB4SAHTHf0eBVCkDFjAHJq/MM57lZnEZxKv6RrOchqEIOjnmcC9wZcgz/fc7d7N75IVeNUXuR9WP5ehRIA0e8ZVVVTLzEjswZJZ8b6NngQxusZCoCkzLIsxUJVqbFIAHFikgATEFhpfwCiAFDWZN71dySQClkkqVFI2NUejlQS1uDqAtFSLCatAhUhepVotmouISDHRBBG4a0NjSABBhQqqoqKB5JxkbyE3zlwpAlWQtJqqFkZnzsxVR8CBFAQCCgr2VLWqiYBFbGVCFKSCS+kpE1ZpMcpQ1vms5a6hdl6qvOPbrgjVLFcpROacnycr1WllE48cUc1EITMUVCETRghGQSWoBpUMrEaasCZAQVRDr+yBjQgJjcwQgO7wGwtYAg2GorQKy0W3lH3RfbGhQAGt5nwngAOoohlAs5A9i/p6u68HwW/SPpIF0kJSZhWUKoTYiMsVUzKfLRCIqkBBLMgVdJZAQyCcxWJhlozFe9Zj7wjI4h2RqN90tOz/d+X5OijmeC4jA7nqCrq5PnVYKzhG/HRfqNZ6dxIyF5Zz4J/vvLsEOxeWtdau6wBgmqYY42KxmKbp/nrbG457jsbrUzsuFrDn9MHUVJGYqRJmTw7Als3HNy89tzvXNiStBhDA0AgRkQmZLmwyzQCAnWPHw34XvWtCqCn1bXv5+PjsfC1VXnrxxqVLl0Hx9OXbZpUdlZxjaGIXN3ljQjnptlCiZrSTX37iNng7T810u0yDkjnCuOgxhLjfD8NuD0Wl5ClJSrqPMo3uxeduj7mUopvzUz+yJ+7aDvZZCLsWKvKACBBBm91m76MX9Io+TZZTJmOPZAJaQBPKNG9jKYN5AjACI4+e2KFccFIFa1w0qSag6WjVUMjotqy8bMyBG7a7IrVZtkRVTdp2gTRs1tPm9j5tphc+9fIDD15OuT9aHT90tRnrNOVpOB+1+tu707JsoutEHAAhoBTQqlYBhcbtJJPMrkdsxoaEiGzGWByOgMjw0x//J+/7/HfF5uhwcXi31VTKRfdHRJzjV4nH3iF1f9Yux/v5z5sV92vLV6DoUUNz9QjS+vkXb3aX3xMfftev3Lr8X//ozxDRUXP7G7/hT318ulWzd4++/a/8Dz/7q6dX9ssWbHLNFHxAaWvibS7mRuddQJd8k0qbYirAA8intvzMztuPnT76VW976/FwQDf+2l/+09/yV58qRw81L7KWrGmPPhBFc05bR1JQKgciT2lMYxrREAG98zFGq6Zl3q3TWmuR6rzLpYKJzRQYUHaixgYGqOzZx7DZbGynMTZNbHfr3bAfQggxxuVyeeXyld1ut9/uYgg+hpprlVpzsarkCR0tum7ev805Va2GigzOOSRi7713zvspJUnTbJhps2o5gCGwcz6GKedcCxAO09i0kX0kduwZ2ZZdEy8fPPDYw/Vg9dT57ZjOLtP5t/z5L5MbP52z0sO/9zv/y7+/C1/M9eQKN+tpWO/X3DWrgzjmUosiAwKQZqrlZHFl5Y/3u+nJJ6cvfPyr/9y/+7/8te/5wKdeeG6tfiP+x/7uT56fX3/vFz32B77oC3rShT9DrB4KoCAYoCIYYEaawMId7xl45e0bBrzDKODZXA4uBgVqs+uxwatpCffxLyZmexszEwMhQnZCgM5BbKjIpDayAJHPY7LApFH2wkCQPA2opuiIoTpTKjyKkFfvxQwUqmE1IiNE8EWYKjnz6BQQQDN4K8bJanG1YhEnZqYCiMaB0aGZgSdkQLRqzJ1bl1tgnWAWLQJZFdjipOnSYjGNEhBbY9GKat6DqLYUY+yM9hNkZjKqQ95X8GzEgaGgAybNDXU6AmWkCZfSyVR1khYiR++Cg4pa7yzXgRnOBReC5arZEQKzmQGCeBUW8cSRRcCrJbY02yYwYgDsRJ2aV1LTaqyZywBOkdXQjBEJkIEQZmcQRlRAAahgExgqqLBmUBHO6FPQMVGxauZ8V7AmrBWtksZedk6rk5cXFTUMt8eOoCcwBjMgUy6GRFFdKOTAQoHIUETQMmEAkgttbSJgBEWAi2rX7E7WdCddwlln+yKDujca3I1Tr8msfvsKMytxuWBXVnCUIQEhKgAkIwVCtKz0GkWfu99nLhrHcYoxAkKtdV6FnVde7yaI84257JymqW1bALi7FnufQPVGwX6L9+7gVX/4ubY0QwDGQjQxnGk5s/z9f/uHdl3UNmSpDBgALjxKmBGdzi0fAwUgx865NE0emr5dDGAv37hx4/oLi8XBow898tTTnyJ0hwdHagkNmLjmumx9E7v9+WhCWTUBg/Hh5bed7U+b6A4euIZFmk7zfiSMkscpb7FKR1RNU84NL2O/cJ5XKx7GfSn74yvHt883pAlT7jsaKQtx18IgBMIGEazdrrdN65W9kkuj5ZQckjFbIS0kGXVidEhOGdWRoTEBMXpCh2BIZliFwB3F/WZEHperFqgAbklk0XTBtS/BptTJN5dBqoo07VLKoCoGtFg95C3E/l0We6SxTIOIaE0B4tWrDz71yVu3x7Po2311OJseVRBVUyChcZqkKqIpqkdygMgAjMVBERgIisMf/0c/W60ef+GXGZqDGs17xITJmUPEUspFbfmaM/HGyIb91rif/7zJcL+2fBUw9mW9do17+KHf/Ynbi7/+g3/3k8O7d/jOyAfXty9/39/4pd62myGv5Veuu7fuwxXFJUNpBTFhSCHkwlaguFSxMkSzwEWDVo+IHVnLenRrpz/xD8fH/vjjLj477n/hPV+w/sWbJvktCJd5AY4dMxtDETFTJS1SLJuaMGHX9m3b5ZRzymaqMxPCzEfXuabkXKaJA/vogBEZiRAIpUqpJYbog2MmH1smBgBm8t4Rk5qmkqrVqpUjU2AObATAOMvZqCmKGhEoz568RUUBFEDAFExB93msaW8E6gGsoCgCrM/O+rbt2vZg1bcxQil1NxozkGtDm3JCMEKrZEfHi3OZfuWTLx6enDx0cmLPP7HN/+ALrn7NCzf40mNf+u0f/OFfr+84Ou7252dPPfsJOFjC4apwfytDBRXPRmJcnQqDljS9dONZy1W71f/4Uz/9znc89Ff+zj/W7dPVd9V1159rx028vanPvPDxx689/eX/UsPdzeAiiiOBWR4dDUkvhsR3j8Ybe/AQ79o9qSo6vKOHBgWch1rAOStgNq+FvE4SZvYqAsLrL8Tdx+cC1MxUxUyct6aNgNl7t1iE0ByWgsuukVK3+13diKRy4+l1wyilyQkNNUQUmnyohDa6oqEgGgHK7DKJgIgGThRBGCg4JwyGUthB27Yq6Lwh1/6gq5VQAEhcIvCExOgDIZJDgBhO/JXeHTzYqS/CpUICQIZ2WAjtWttNDYaocZoygDFgzZUCRwoex4oUgiteJEsBLNWcJ6c+cMgolFypAKZmYKqmRoAUvBFX5qomCmoiVogAGYJn751zbul7RkA0YDUUapDMt8u2tS4Qe+IJZDTFIOCl2FhsFEIFJHbVOxcql0JQZlFdERREBbDZ00QZlYDIiLPAUGodR1vTtCmy3uXN2FPQoSwWbizZ9QsMxJEATRFtwRpcFgsHbbCuf8sD3d66veXNlDeTdzzsd2WXr//6b+zbNDQT93XT73VVdVXtsPpAs238RcQxMiOoYPV14w7eUy7+zq/zu8uu97qWTx4cwBx85uEAQyngEF7xBPjNmPV42rYxgw//1Ic/9KEPPf300x/72Md+5md+5ku+5Eua5oKdWUoJIcwzk49+9KMf+MAHbty4cXR09K3f+q3f9E3ftN1uV6vV7+x3uY9PC3vVzXvbD3jvq9o9ViQMTKAAoI5v1nx93E2Rq49Pbm6+qPsG+31K67w/PliZ2swYB1REATUzUAMyELBkRjEWInVs3gX2jvH46Pitb3v8fLO7fXo2jusY0Qe7cuUwhihGaapMUStqhf2420/jWHrzZTslOU0kSIKta9ZxZKiEmJLklHbF7YsH1vX21tGyP1r1aTcOZ1tOgWuAwduo++rr0JLwdA4KmUHymRnUhj0IETnkCECL5SI6ck5rld3WpDSOF2oswkTNNMm8UE+WcOYaKWaxYjSWiaMuOtdSio27eu0tVpvzW6lad3Yy7UYyHcxAAZPGJKvdLnvy4zZP2/T85oZA09O6x/Wlawc+wurSVd8uuwNZb3HIRbExYzImc9N6b0WsSL/ooQIyGlMFFEIBMAWs4Ar44Ibtetm1L+/3A8FTOCzAtdP6AX/QYjs/56r6SuvqdU/OZ6u8vJ//vPlwv7Z8BQQVxjMHqoOK9WwP5/XNvT1Kx+956ZaU7XIv8tjx1RJ5cI6Pfg/jCnAfYMDUYZZc2U2xC1SMJ5hEUVj3izHqIHUF1nMNTmIF97Enu2Hx+b39RuOf/NqvvPT0j/7ap8rSwcNuoR5dIK5mUFVJlbSo1lwRgJlqzfthdjAGhYtVWAXtYrPq+83ZeZom79vgHUWm6ERFVaRqlhwwuOCOT44lm6qaGhN77wHBQFOpktU756Lj4Cg4x4hu/vaKoCgGzGagoiaqMptF2mwerqCha7ou7tIw5nHVL1ZdTwZjnpBZtYLV9e2NjtKRMwrGoYv9dhgYjEHXm3NwOS6bpntg/+JLi2n4I+948AN/4ivD+Gv+0ud95PTgTB/zVx9fP33zCx5++3k+PsNwVrhyfzsndkpegSryZAXAoOti2pVETfH4L//r37CvZz9/88mTxeP7ZMPeDk6+aD3i+tmz3fhrXO3q5XcY36qpcmHUC0tnVAQExNnR/LUMpzcU806IKs0+YHPAzcYIVsCh1X+Kvt39GcDnIhTQEEytmikReo9I3nnwDjyoiTowBKSqDjhC42S0jCjMhZk5KlRVRxkLCwRBzcnYmaIyGigaApEXYxP0SMgAoOAKeyx1RFOVhFBRBVDNTEGdA3VQmBDIPIPHjOqWYV9uN0LCpeqUYULgiJxEFmFlVGZr21KVFFWh1gqmpIAEADqrXQAZMoiq960v3ECXQXGyWqwWqFWRDZ2FllzH4kk9ZbSMWnKtJTkCJjAX0JP3PnhXZ/sjEiCh1rPzeaxp3EaK0YWhlr1mLAJaKRgHEqMCQOwwRK3VlcJiJCIKVbASVSMiI2egBIJABOiKwJBk2k68De3Qr/Jysz096lbDbk1OypTiAqkhXpCgFTBYOMk+jRYO2v158lQUVFSDs76LsfH74XbvSccCHgM2Sxc1FmwCdgYGEEgBFVAvnAXRgCwZCMBrc7y70rF3/rPXlAif7rK/Kz77+g+LFwDgzNZY9dXVV7bO7t74dMHn7kJszpmI3v3ud3/FV3zFd3/3d9+4cePeT7lgSCA+9dRT73//+7/+67/+O77jO37u537um7/5mx9++OGv/uqv/rQXzX38zvCbnq57haHm8TfavBwAeNd3ggCNyPCWpF989om/94v/z8dPrz/wjsc/cf35cRmIXOgWR317uFqen53ynOejIVQCUANSMEFVS6IUYgYTx+BdaHzfhGeef+6lm7d2u+nypWsq0+Gq2e/OoEjwUQ2nXJkbTbUOQuDa2DYxrk6ONtPpepqInUNHFNfrwWP1CLtRdkMaAAcMx5cP0CbzVGttXewWx3nylr0Ozia332TaN9HcpKicHY8JEnSh6T0IoXfMEUCXy55ACEqtst9WsKWj46JVauWmmUaRKlLqLFHIHMmFIlYAxzJ2nR4sXUtZp32wqGqbW6erk+bqyWHcyfluUAsCIWncy+rl7b5rQhHNpGnwLvgKWKEcsi+SvAsv3DxN6pXcPo3eOwQmY1Z/fHhVU7GU20V/49bLgGiEhdDooj+AAlzAex63w1r1F37tYy9vz1588cXFtP1T737f133JlwsygZnZfNnOSl2f1WN5B2RF0d97z/38502DN3ltqXe0jOHOayRBvfuooUcrFx/pKhWGIePhIYvsK2hYpXC836y2N23IGN2iNA+/5KuYL9wX43Ve95FddbVOQ87NhMbgyGkgpBYAxE8NKARwe4fKjtGRjhVfDO7f+b6/9QP/4VsavHFFw/f+G+//s9//6xOv42FfBXaljAKpAjt0wS26XnJ1xPvtNpcs0+jYs/NAgA4ZmZmEdKipeqBVQ13AlkPXxC4OwzCMGR246IoWYpaq45RM1VQJIHjX9l276NRUTKvUWmuIcRyHNKU0TN6FwIENCAAdQ/QllSpiF8REEzDFWUhOEZTBPFjN006ViUPf9r4tu2l7nm0EqaK1QkTosTaluELKTjhP9fxs50PjfHOwXF5rn3n/e9/a6UuIIRy953u//Yf3y/e1dvXogcPnbz+DR+Bdd5mPYmx259tqY3MQQrcYUniOTNoAACAASURBVHXgXODJtDaw2WyNXLZeFNvVVb8gOT9zZNkiLPqW3VquPHX91o310OmWD7oASIo4O5he5G0zyclmr6Q3Lv7epc7P2mgK7s5ayIW/HMzvIiJ6RW9mbAWxmfNLMzD0r0Nd/yz2He/jdXBBT1NAunCTAAAgA0UyM1GYgJC4EiQyAQ1AYjiBNiQMqWHoXOn9NAbsTEJRBEakaiAZszMOzhecT6YZDcBiogriKJKBaQZOiiKo6HMNXBWLABACK7GQFTOxUGuR5PbJMhGjJ3FQYGRuEJMLDTsBUxMgQkfGXhVz4T0EBdMh7tkZBldsCpxDWyOciRsCVwSgvIXqo6PoTBOCkZg1i27a7cABq3XLkOtEQcUbBWJPiOJQ9nmf8qBIiOTbFUXvEBk9lLqIS7mQ3xFhsVYsCLS6ns61ISK8mMgQKLHkKklMCtbRgXAEFucUAZ1ldC6Sa2pNRTICIhFjJHBujEfwUN/1eSidi42PpV8U0AGr7LL5hixYzrgXJAVWzUVKan1ThkmcUUMZCLzttlkhORx3Xe6k6WqUaepc655N1x7s9il73++bOlg1BQMABkQYxmk3ltaaBuPFqXltQvXqNdd/hit9fn1ERC5cjB1iQc/FCrAAsxUF56BWcAQOMQBA4XLnh8A7Ay+bxtQ0TYjhfe9733vf+94Qwrd927fFGOfF11or8wWzq5Tygz/4g29961t/6Id+SFXf+c53fuQjH/ngBz/4VV/1Va+ift3HZxpmYAh6j+L5TOalmdprhrOMqGEGG1AHdtNB++Ff+aWDtzz01K3rz29v+75dXIqnZ+frs3MmZedpVoZHvXgRUzQBFQBFAPDORed1qgyzELEsujZAeOSRB1hcyqflTDp/OK0pHiymquNmH8lrJizoPJKnYZddE0r1qEvHHAM3zFcvHWxv3abqV6uryqMoFkGVFHnq2k7rYEhGNOYpgitl37reL6L3i5b63Tg2ve96V7pwKw0UIAQEX4z2selMNaVapiLZhdDlRKWU0Mdlt9qO58wAqRw0xxHDuB5ETLJFJgzsouym2+sdkvG405qzjnb+UpSJlBc2Jcu5abvQLiKF9bCN1JBy17pl74eShpKYzHO4tRuPTzoILQbARKTYc6cj4GQ4GU6qKFSMMtpQWwpTyo1vBEzUVMyKTTklTXDYdKFPUm9sN6e/cbZ68Er17U994v/9st//ZVfUj9W6QN7f8Yp8zZTvTkLyhqYPiDgXlvfznzcl3sy1pd4RnvIor9xpjqAqOKpz2enMVbRChQEAtINM5WA6rfvrPKXjFjLUuusvecFUg5ucI+0mNmjPHz1u6zbltNmOg3OuP+m7Lqwl5e0GcmVmVgZquDgGR+AcgSMZBE/V5/TQWbj8MCyvSXj59hO/9+HFL75w/tJ6TbGj0OZEGahh4shGdvPWjWuXryJC33cxxinlNGVEJEYgQoeCtpfJPFJoMHpo3L6O6/PNzHYERkc+j5kcWbJpSqYCpk0IIQQDTen/Y+9dYy5dz/Kw+/Ac3sM6ffN9M7PHY29vG3sbYwiEQEvV4Ig/IIxolLRNKkokqkZJww9XrdqqUlVKpQSqJrUqQSMaWipSUIJSSKSKENQDaZMK40CNCTZgs81s7z17Dt9xnd73fQ73fffH+mZ7294GC2wTduf6MfpmraVvrVnzvM97X8993dc1VVABdc6FvmmaeLW/4sYt2pUWkaKsRgDkCKOvtcoh1wRAwQxMwQTUg6IpgzpTSWmXkvPe920fl1db2V1lSgiogBUd4gwkhuJqLMTAXeyPVkej0iA00zpd/T9//N1v8o8fXV3NHsxOztPdOntHuGD12S1x04MNxYbBA4chlzy0fddTO+U9u+hDnIpaBJzR7Vs3u67fPx6Lxlcupt1OTk5W2U7x1kuNnazv3TofHnc3bvEjNxISYBAwfEIsDYDB0J6U7l+SJWq2RKRr3wsoAAC1reAKxOqqq3yo6g4vLsYKDWMwMw9V9bq7CgAI9KSFYU8s4A777lOztD9MINSDLz+hN6MqBoToDR3nPN681Tna3Tp2gTS66htLJMK43myoLs4f6oJ8KGF6aEl37EK/6oyVe/FzGgjjsW/FcnWbq5RwnB3zPl01IYbWcyVLJaB64thC27ab0VxP6JY6pKkM7SxkGIwG7uz2nZWD0N7Erl2UUvbDOrYsCLWcMxrCmpUYddm2BixV25s9Gmeicbt3jccltKEPHJYIC3jpa7+GpDFrI7bjWOInXmB0bdHtfO7LxBHjZgcudjVtmIRIZyfNdqjLo2551PmAPtIhU+/iii8vSY3VHEMgM0cU0Z09Xo/kJNWaa7PyzdJbSOrS0d3VVHhIaUgJjEDZlM1Ycq4lkzBVAvIUvRPvNRiCZBjTOF3svePgHTIBo8NIRruHwzAVF2D7ym6c9n5CF5xG51d9F4+RAmq0JFaBnKETy0Xq5PsuaVWH0lEOKB35VRuUIQ/L3IQzDWeaT8cltY//+cvtQ38Wh/ZdN8udptyJiAao4AxRo29o1uMeYP+aa9oA4AkRvLY4+izB4xewHj/nZdciNETxMhYL6LMSAAi6Q3z5YQuqxgRuSAgN7Ha71m/zOi8Wi2HYL5YLEYlNEBXmgzeciYj3fr/fw2c6/Rwe/+Vf/uXv+I7vSCnFGEXkfe9734/92I89naT6IuNzv068Xk366b8dXmgERmZoYKYINJFuWT96fv8fffiX3vr1X3N/eznVyZ0stMjZ8BAcHx0vEJDBIwiCkimCqgEZqgIJqKEZBqTgY00TA4FZNSkpXT0+u/uum+tXzvLpzjXt4tatzdXQzGa5jpttXnUeC0Im5wk9X2yvfNNW8oBzF7FpaNyfT5l2+80qHInG04sr6DrXtSpDw1PftfvNqBiFmjHtuqbTMsQmTkPdbMeZDxiPku5luIjLW1k1BMOI5orRLja9mk5j3V8VkRh8XxLnmmWUonk37o/7k8uLrQAunVu/PMRZaPo4lnGqw+LucqzARlJw/diGy2x71X08f7SpDrHx0PgkZRrWpFyHGqkBtVLKWIcJJIF6hsz+t19+cJL6t/sVxZb2hmo98TgpjIAjwGSK4qqGilVL62LKU4OhmlQTqapg89guY1+pOsfQALRgYkMxa5rTtv3bv/5Pvverv+Xo0LlUM1REvJajHkLUmcEgK3i01xWfftGWp13niDytf96QeCNzywMc1Nfes17btzwAq1M2wgoAMJ+L8a70m+bNrnnn480n/c2bJ3xyWk49EgbM0k0GWs3XKYgm2ao655z3vsxK6QpkiDnCwRShVlddQY4MrLXkcZKxWbXzN71Zzk//+k985K/+619VLl+6O+O/+L5nH/39B2t/d2v9mxyNBVar1XrYpAkklaPVzXGYtApFHPZDrVKrMBIdBubZqama4uG2TmCgu90WGb133vucU87ZeScmwOAimyKYGWEFqWIIUrRWlYOGtm27UisyGUM3m+UxQ6laRURsSqVUUz2Yp+KTwy16UqMQUghRFEmBwJOGnDNHDUHD3HKFXAO1HbVtMXUdc2aX3TwuA3fT7myG9fkT+y/+8vc8/MRPv/ud83v55g/+0I+/813f+qEX9svlvOs7IMlW0RDBpjQyAaKZ6TiOoKiixaqKmpiCbnabYRqGaY9k6DkuZhr9m27fCdE9/sTpqFVn/NEXxj/1nvel8ZP96tKLkDEo5TyEvgEwMkVDMjLAz/Ee+4NWQvXghHZYlpod1MPsk6BXV82scLF6XduJlwpgpQt1dv32ZnAYDv3MianX/fkp/lBwnf5nBAhgBCCIhoxZp2K5GoDtzSbVAepkxXeLBUC42qpJQOzGFPNklaIjM58sgPipYlKtE6ZYS8/BETotFXMfGHRwukbLwa9qLckSWN0LS5VEZdbDsH+Irni6IC6qFWgCQ9EJua04CFVu0MOATrHuiUciRPKeGxWqQwWMCj6V9WSb6sRmVuMupw3gmMmHJjNsoRGOj8DlmgPVVQseDM0u0fZikMxlQEsT8GVGFZTeU46ptlF7qs7UaUrTlPd7leRYxIk4Vkfiq2Apmis73xCqRyUjFVIyNSvCUylJMBtRDSSBhFhZFY2QmThSSSWlsXWxi40CoKETi9W4VioVGI1QnFPntCJKk5KgcxgVyKABbAjNVUfTMEybqxgtBK2qagJFuBrmajlLAsugRmoM6IA8BUPGfWu7RvPcGZQdu+BniBC0weJpIiAFIiMDAgGrVhEICQ+SRbCDQTgYEDwJILTrHz4Xn+/E/vPYuCAeFLCvGjBWcGAm6AGgcHHVIUIx573HhO947qsp02K+3G63P/iDP/D+f//90YECMdMwDEwcm4gApZS7d++enp4eHR0BwHq9ns1mzKyqL7300jd90zcdHIBUdbVaOec+/vGPv/vd7/7iXHhPAZ8tgrZrA1dDAH7NEwjgkZBAUZPWylTRtmCf2l38wq/84oc++mGYtTBvkdABGILWgmKkiiTGhqgIQgyOjIDIYHs1MEdRMLFqJqkaqqFoJcrUhVmmfO+FT51/6vSt73gHegfojlbHw25SqPPY5zG10LZtk2XMmzIPKx3dWCc/i4y0G9aL2RLZnZzcocldrFNrM81sYPNZK5LLTlazk63UaZAbt44bCATzcb2NRyslyGnwbYNeOVBcuD4H0WzkzUCrGwc3706Cq9YW0Va0ISYXKdWcam5DE8HdnB21NfTadrNjYMWs8ziD+VwM2tmdUoaeQ3+8xJypbZjiOm+ahv087nVk7zmEWmotlRwxI7MjQsBKUGKIIbibbXt8ox92uttc4BQhN7WoFMViWJSLJsgqIAcNfUFKdX9+maQkKX4ewywaqAKGJlYb05Sbrq0+5THbqvno4wsbfutP3PiKb3nmrYEAEA/eWkSEiEivlfhhMQxfrvLhaf3zxsMbmlu6Sc0+y8gYCwMAQVEHVN2nD4INDH0m2/Lq3sWNH/ifPnhB29R9rYTFen/Vd8wcAsUJwUaTWoloGxxK55o9TL64woVTSk316hwAqCoXNm+xmAk4qU1LrmlSpIHKM89/5S//6ss//Df/2d/41udgfOkdN6nuP+re9Lb90M+4IOvJ0Wq92aQKSfJzb7n78oufdGiIOOz3ZmgAQA6ZiDnEUEVEqgvee1etVK27/S40nn3ngkt5yjXHvlFQIHDBmenBCq6YmFRVyLUUqTHGpu1yybVWRucY+tkMbKiQRLWKyCRSqooiIBkeblR4/QWaihJxdFwrVkGAAOqz7DhoDLWL1caYxrjOZfc4xWixZU/skceh3H/5sW7vP3sS7t/7pwv76tb5s/3zH/iJ/+vB9rlJ8PjGSdO2PjTFarYtAzBAypNnIDAwncYEACJqWkRURQ11s1ubqoqFLngfmn6mgdrlERkoXz3z1ru/dX76V/7u1XP6we//C1+5eluNnYPkIYWUwS8iWEHNpASHVfSZM09PqOYX7az9UNUVYy6cPJpZUw9xCAxgVqK5+lkjT08P5f6FhiGQNxAFREMDATJjZYLFoss1L4+DI10cBY8UMXqHKWWawvZikjIldtpSM58/c7IIXMmloxMGNwlVi1ogzxYNagbF/iyL6NvvzEScWH951KcaLneQszBFNDPHnS1vn8yaO5uuK0BUsXIQAAJyIVJJpmN1NBIGDsyOuJm18zm5gVhj6KbBLs6SmoHxfkoVcDZfGEITAtFEKgzT7ZNZu59xiBhnisO4T9WK8001Wc67ZuHa1gjp9m121BisJpQRJPbu6jSdpYvL0zWgACkxEEM1V72vwEUdqecaipEzyYU73zAAIaKpiSk/4ZYZkmBW8uKxNFSJhbwgMjqPHJD7SIBaNRUhI1TwBoSAuWKphqCI4II5U2QEl3J1noEMvGAL0BEiVmB2oYtO85BTLqZqhkVIFItYKppEJzVyRg5Z0QE5RcDmmWU87nFvONjwAKoPCOq1oYI8kTEckgSMoaAACKEjdgfbzetUejP8tBPnp7nBtQ/L77EZfN6dChFfW5AVYwATL1AdAHBhA6vgglmMEQB+6/5HvmL51aePT9u2jTF470vajyXN5/Ou66TK4cO0TXvv3r33vve9h9/c9/2BTIoIEYUQnHOHcEsRGcfx7t27f9Ar7ik+C08alXDNLQ+5lYdVhNeTu3gYkAYiymgP9pcP95vj22+h2fKijv3xqgTOngmMAYCw1kxiIAa+AgKgAgl7Ch69Q8+03Y3eMRQTsCpSa2IiYtIKhtSHfk97UL5759mvfP6r/tmv/urVfrs6ObnYXc5PVrNudrre9k3XtY3skuzy6vbJ1ZCncYhNJKTtODWRX/zU/ZvdM7vTdHk+Led3tFStslz0uzyc3j9bHq2mTEWxa/nhw4dH/XzA7fzohhJsL0bXFmyUGoxL7pNfX+2QGhEQ5Yev7C5dlaySVVXVciqQCyqCIlqpD9b348R14jxxnDjl/ZSG7rhvb/TnDzf97aPTi8thMVt18/XjbTQO5h9crP3SdaV9tHkYuy52rREaUSBA9o4RyRECozbRhUBHy9nRoh93qQ0hT5Cy1qK1KhWgLK7YpEkMxcgbesMb3dy18aCqVQDL9RBKOj+ej3lKJbUwE/RZa194Fnlbt5/Ynb6L37qXwTbD3eWxJ50Bgn1Gnezxy+0V+7T+eYPhDc0tARgqqAGi2PW/VL0c5K9kBbgAgKIHA0CfsN12xw/Tnb//C48H+rqXz+ehuTULIQ0bkxBBpAQVRMyRjZzz1ccTV0oY3ZjHPI4jJSqeD2y2595Fp6q4TymrWDVftZfTzaOSdNncfftb/tSLL9j67V//yY//xPPvxL/1n/2ZP/cjv60lppGm3f7B9FsmGmcLqDRO265ro2Mpte9n+/0QnDfAQwyVqpWSU05eq6g3UkObLWYuOCbKNZOjrm9n815UUpmqVe+cc34cx9hGBVMwUhdAma67oCKKREg0DGMpVVQrwpRy07fo0CHTwfKCnXOuGpiaiGhWcsyOn8woZjCpMphunTdPatQwz2TaN7FxOqKNpeqQpPVhcXSjC5d33fkP/o2/fGw/3b3lnf/n/eNfuXfj2fd+63595+VXzlI1ySKoXpEqkphHihHn3DORoQOi63MCInUHwyElAEL00fvoh3G/vxw+dj4G30Jyq/b4ZPmNdbfdMf7sR9IL2+ZPP5/n9RxkFefN2gabu7CVYODhMAWET4q5V9Vp8Jpm5heHZJpZNTYTM6vgXx02EFdcceU1e+vTjfWPAA5DI2gHxywAQUZwOqax6i7XTnAaCxiKQqkF+jjn0GGlWoMF2tcy2X65nK/LxrtN16PjnCaFQsCiNcNBu1rOLG1DUkQT5ERYMauORaUYDxnLhAENFQLuFo0C1SEnq0UZ86R52Do6KlOVlNmDI7Qsyhp9qzyKVDMTwc0umTCgvzyfjF3TOEQpWAFUoYpmdF3o5uiY/MzQkiQDYmYRE00qhZ2BXnnvwNaBqigWhToOziYGT+BNQQVRHakPFiPHqQBUA3VgJFAVKvWWOV9H6jkgAkMGbNKgVJ0rGoq6Sq6SE3Va1TJCAWJjqmBgIGjKFsS8IFcjFaoVcwUiY1QS1QpswEwkqAJOVGsJJI4yakXSnEyyA3GIdAiHV/QCMkzhSXcITNRsN02lSt/6vvEZBVj6ZeyO4tnoUsnBO6dWdqWdz4qXDCpkhbCiKCqRIQMoGNohwv6aVRqA0adzSV51erTD3vRalvk6m9Lr7hoHcdrhdqKqSqEaHBJHrjVpZmZ2dXUFAM8uni1cmqZZLhcAICo+BI7XnhzsrvPNx2k8Pj4GgJTSgUkepi4B4NatW2dnZyJyIKu1VjML4Xdxon2KLwifjxAogMG15zsdDPheDTFEPEiPJoBXYPwffu6nP3H64OZb7g5S7108xnkvaNnEABGQjIy8U2SjEHkvGwMxrWIkgNGHpovL42BFe9dtd2m9HokjEhKCQ3YQyihHi2OccPNo/Zsf+0TJGlyLwH0zj+itaOMbrbLLWyw6oz6vpxjiLEa0lIu6BqcyzebL/TarumV3AqNzSAy2eyVDnPmKae8UER0ZQX+jLzV1JyHjMDmTDqwtFgs0RX2xkl10OatKoxJSChUCgeLhYgNEUnKCxMwsRRd9n8YxcOjatkypiV3Xxp1MY8ld10kqXQiByHINHLkSqnZNY2gm1rczFwKz923cTyMCMfMw7kL0zcxDnUyp7ZYitFmXaVemXbaJtfKwn1D9YQzJArYUNNWccgA/Xe665cL54MW8gDo0oDGl0LTriyuJ1sZu2A/SIjPvkxx3cXO1+7v/+Od/46V7L77wm42DP/ve973vHX9cVQ9VjZkR8x9iu+9p/fOGwRucW74u1IuZMVQwg+oIKoADwETH9/Pyb/0vH7n38O07+YqBm6a78eHf+PBbnn/LsJ4qzKoFj9I40OCY2UFtmv5Vry0RAb3WjsME0EG0KCr7vAV1alV9lb6WaZgt2gevrO2se8/N9/6Hf/vv/Md//psf3//w/MYLx9M9zs9eWdN4IkzLeZsiQKVx3HVd04Xm4uJysVgO+zGEcFDGqpmY5lrGaRStapU8kaf5fE4ec84lZ+dciN1s0a8vN1NOqhacD23YpyF0Uc3U1Og6uwAMRQRLpQO3HCcVOySeTyn18x6BkcAhMdIBJioIoipVHHgkvKZcJmpZdKh1FwwqgvENdr2kqfMdaEIrtYqmrJZBXTs89sOvuzPYjr+kt775v/t7/3z+3J/96GO/8pPIpEULViMXkLAACgRPTUDfOiFAQqKDRMyMgdCsiql4cp7Ze+edY4MAfPp4i21bK+42m7esWsTNHt/8sx958Bvb9r1fOc3rGUgTjpsHw6W1cbarSOjlVTGRPXFphM8J6P2itTFVtRyOQrjYE7dGLlzAqWp1nyHqfjqk9C8wyIDUniwMqoBmXNGZi4TmQuNBI/uACCQMprttApvX2gEtfC/TqPtpZyau3Ys7twUhS6lA2DivxuCikko/R/DknYIqyqT71LhVj0TsCOeFlLR1IN6O6v5SWwTXaQociNlVw5IR/ZKpIYwxxBCs1KHKnrA1Vcmh4NzUM0ZwHbvFrO+BXB9v1JoYLBAAValZtd+Nm12i6Mg4VnNMjMRkZlBVCoGUUoEdWY0MpXqnLk3KIGzKhiJswigBufWuC64HyFKzqtMDt8Q99ZwlAxMokydCZHKElEZ16LioT+IqcSVnlS0zlooV0Mw5NRAwMRAArhgqUFIyIRHK1RybsZBWroCADsEEQcCqQpVI5nE0EfKGWXXojAIRGZCCU/CKkpK3g4jVBERMuHHOBwatUACrkYgOQxk2tguO5m1wYrZLbV4aQEaozjJaIRBSZiNGw0OT0gwUFMzoVafPg5QCD2z2yV70mpHKL3Rn+HQpWZoK3p6gggcA4+FVz1hExCM83Z7Ompur1aqUmtLU9R2oAcJ6vV4slog4jVPbNsw8jmPO+VUCebhXeu+/8Ru/8YMf/GDO+eD08+M//uPf/M3f/GpUyVP8/vD55NEH5bQCXA9VqpIoID0JIUEQBYOJ6RUYP/Tgt+HGYsjrB48exeWy6YKWnIsyEBleHygLMmDb+O1+MqsKhYEEkAM0Pa/UDxudzdsK9WI9eecOJ9EMzqN/8PBhY7Hn2X6bxnz2tne9c8hpKGnWeAaUnJvQyL7s99uemzl3j9f7/ubcmph0n0viGYzDdPPmnVceXkRdHPU31+vJI0SAs4t1f2vlMUy7CVrEDpVhdmN2df5wtWr2m2FyIm3QtkAsFqv5bJx9cDkp1AZqrNVpcTFqCGooRoJUGBUcowuwL0fd4tRS4NA1/dVFbtpu1vn1+cul5BurG+v9povREWmukSIigmrXtBMlE+u6GTpC5q7p9+OESMw8jhMxrpqZTlbFmm6Z99N6M+Uh533mGrm6cT815MEM0MxRG/0gNU8FjafLTeOD7+elghc0JQPapxJ5fnF5Gm907XL+aH/mNfq53+/3bP6onV9sNi/m9YNVg/v0kf3jryXtjT0oJjQzaK8Pq0TEPTkn+nLiaf3zxsAbmVtSdQcdh7j66iQJALCVa2J5aF2iV0JBnx2t4cY4e250z13mVVwuHw+bt7/n7SLiPTvwjipqtniJZuPYbWutvh4E6977nnozG4vKXpjZVWdkmgcbzYICmkxydu+xi8249a4Gds0ZbtbxzetbX3Hn9HGTzt//bW/9r3/65zn8q4/2J3CVmpvW3iRRFdE8TTJlqTKN46zvzQ79OVLVUoqIAFyLU1VNS0UjAhz2w26/69q27dr1ZjPlKUtGJN94AW3aSERSq1Q5zO4wskOuY27QsxFVk2ogCmpo0LWdZy8qKrWYVAPnnHOulJJSYsfOOROdxunALJ3n4F3J2vgFgE7VxEg4sattBN/Pw6y73F9YUN5CTC+985ndX/v3/tz66p/cfue3f3J824vrX9l5kk5L1SYuhEEIjI2CZ3QMTARqqKaiVk2r6PVRLCIiICIQh+jbGAWsmO7qtJ62DcFxtfM60sxPXnE5W58fH83fdv7KLy7SbYCt+CR5ipZxHD14Mn5CIvULWHS/H9sfexIydVhLFTw8mWs3y4h4KPKqq5J8LJ9/u//Md/7SnT4eSs/XSume4nVhT4glEV0LY1GBsJQsUKeskvPWsTdlEazKSlXr1ZWIy9VnCty4LnacygAwoEdjmAxJIDoCFR2SQ/Bd41uv3JpWsHa42iIm3ANXL5Lz42oCVfJ9Z+zPR0UOPEkKseUYS8GpUE7T+dk4jWuD2rYAOBEmsRPnbbcbDFSkubqsRTJzyrkCE5zVnBOjbHdrRBSRcb25HYfZvAuayBeDAOhUldnFtnNx8jHXDM/cin1/Y956ao6oOTq73FTlMcmYZLsrm10RC6IOAUyyaEUUdsgIiqJoeAh/PGToYRWwIlqrBGbPrKWIZNSCMComhgxciYWC4+irsiiDMZiTQjk7nAwGcJP5ZFpFKQsG9hLHFwAAIABJREFUdR48U8clT30XQckMq+Pq0AwjccOz2M9wEhyrcq1YLXq1RAd7SkMwauddmPfQeGjCtFtPuysWv7sYGNAB6NwlUeeUtQzT1F4NKVqOKjMyIiIMTM4An0STABqSmRiggRxMV57YVwPiq+mEAPB6ySS/J151iz1oYsnMSnOYpz9oYgUDGS9XJ3ZpXdct3EJFvXfez9R0v9+387BYLA7bwr1793JOIvLgwYMXXnhhuVzeuXPn+7//+1988cUf/dEfdc597/d+7wc+8IHv+77v++7v/u4PfehDP/VTP/UzP/Mzh7mvL+4F+P8fvP5dx54sjicr5DDEYoRoCHawSsAR6qD1F09/5x+98OG0iP3tVa6yfPaZMZeL7ZUReWJQBVVVADIAJsfMweMMoIJVFLUqJeE0WClmYGnKhKHvjlSiCYpQEpJk7DpQAk/LW4s4b/sjv7u4XG9PQ3ABHSIgWsnDtNlznIeIKhPC6LhAkNi5Qbaax9OHrwybaRpSMcmXVGOjoUkjDC9voE3Q5JZD04dA6MiarqkMvmt0N8RZq41XCqpxPyiIS1MZtuN+c+mpi3427cU5804VzVBjy7FjBAWsxlKdVS+F6tl4dlkvMvTK/d6l7W4cXK4mre9a1xEgMjomx8RAzhgc2bXYC1PORAwGNdc2RI8E1fpmFt0MB6ibOq4nyaKZCAiM2YUYG/QArQVuyBNzdV6suO6Zo9Gqz0MRUVFTMuXYNkB04+QkOzGFNnZK5pwjIt/Oq4Nhby9cXFBHqcVfO/3UP73/63fv/LEbSBKEMpkZEZod2iRfDm75R67+eYovBG9kbgkAIK15IQ0AIA4AwEEV8GwVoIIbARFQrPqKbodzmT376/d+Y7b6ExCPumbFmF558cXZzVnjmtanEPZml1k3ObVDbvLgzBL46UCxvJsjYjuNl6VQpmwZ6oTp0+2svpntdtu+Ozlb75oSPTdlZbNn/+R/+Xd+5qf+tT82/c7/9m1ffcR/5d3/0f98lvzzC8aIEAyyiYqlkqRUZjeN4/HxyXazQ0BEVFOpWVSfRFOhqojKIZ/K+7Barsy05JxTBoMixaEL0aeUY9sgI1TTKocZRXIBHdUx9/0clUABq1rVwy2pbzrPzqpWPbyJBjNAzLVMKbXcRBenlFJOSEZsPsQQabfRpllVlKmKGRon8tJEKEW2l2mzHRZ9d6JHb50/+ot//hs2j352fid+/H77F/6r/xHf/W+YHCmtS9Y+LhJkxQys1AQH3gORHqzOQM2q1WyViIiQifB6NB3HYdiu175vwqzleTOb++Nzu3GumzrJbJFYfTs7P315sVhevFTn6d1gv13jecljhMLryVHDTzLADn886VZ+cbYt++zmJ1z7ZxgDgBkb+ENVUMFBYQCtX9g1eyg8vygf8nXxdFD+C8FhMA4Jn7hBCRAqQtO2ahh8n7JoacSqpqCleh9S6VIpZiwwOg6egk37Vd8AhVnvEBFJi0V0AoSOO1Hrlkce3QYUxHpc6VAwxW4IjXjVrkwZfLuHxgySz7uoPjYp22DVcqo1ADQFXHFtJq05e3RtjM5R3y8RbRp4N4ihcuA05ao59tGRMtfYVId+u63MHVNba9lCmcTGobKr7BwaT1lj5DRVheKcmhbvKvLATQd+NPSb7SOgWITNmAO3824sXAqXYrUUMSFQdEIOhERJHZIDc2gObSwylVpTGlI+ePBYrSCVrh1vJsAJWckph+CaoDWgBNQG1FclyAzJbLSQDBIIZcHRvFkD7CL3LCpxMTclUzSCimAKkQlKySlHjnHeVyoZM0Svleg6HZAIWBj2mg0RmEuEYi6a255uGMkRydzXlEkVtYxjmi6H1EJuQclDCExIyoiIrGCKaEZqZk+G5gzVEAHtkCwIhteSij/gBZ85NwCqqhQruMOvKw65MIKZ2YMHD6CBaZpgBsSUcwnBb7fb5Wy22e3m8zki/tw//Lnv/M7vVBNEfP/73w8A3/Vd3/WTP/mTp6enn/jEJ5qmqbXevXv3137t177ne77nR37kR27evPnDP/zD3/Zt3/a0BfH7xu/6xdlrfzicRRgCAoLSYdRyAH1s6aOPX/p/738yLeLFeLW9Wh+vjkITF/Mup5ynoqaqZqJwOFR0xBw8zU2rWgVJirkkmkilGphNKRN2XRfHgaporVaFkphzHapc7ddlHGZNebwWdfXGM02axmnaOu8Cu67jhS2gcMlJZUKcPBcXdN76vM1t1zjwzY22kHNTmC9mRWzK1sYVoIt9jsuMTSUsREiETR8nSbFvhIepJm5clSA17vcSnO+a2AWn+bxr+tXi5OpyRwSMdhCJoisGBVERq5KKsxq0cAXQ2ZtnhrCmIZy0nbHrYt+2RlAIiJAM2RE5ZmEnZMzq3IHO51yY2BSk1CZERgCxfjajEj71sXsmAHLIFyVgBmZmH9pIhmgYfSAm9tXFqgO3dHT68DHlERTQzMSZYWwaYDo+OTofLkWhDa2Ipk3qZ/3FxQURLfteVcE1NcmH7907u/fyv/LvvrvTEIk0KFxPdgMR2at6+y8X/qjUP0/xe+KNzC0NPSKieOMCAK666ipK66wIFYYCiAAuYavUjfbMBHfG+lxxb7539rBb9qoXi5tH4xjSpgiJ62PoJsJMmTiWkAOpS7SjUlRV0HceQwgloPd1uriyElPoWkFETDlXKbCzlmZU+c7tO151uHi8OZ+uLqa3919zX55717u+/ir9xlJWX/fmO+XFV2j1fArDuo5ohkxpyMNmN+vnYRbTlA7K20O+rCGyqhoTEeL14SQhMTGjAViVUqt0fd913W63Z6CqdcoTAiKQFKm5MpJDhqpS6yL286YvuZZSEcg5FhUxRQMV04NTjgEieu/atjVTU23brus6H0Jb2lJzqbnxs3m30Hkgdeoy+ly1VE0cVfLekdtv6klzdPvoKD38NX/jQxreduttb/rIi2cYv+HGs3ovOdcnhhz9jbJnYVQGI82goIWqeN/E0I5lymUCQCImxOtwO4M8jSmnw85IlSWzoRHoxHLRKht6SznvBiuutYenj995dPyL5803PvO1lxe/1LXjnFdgCEoE8CTb8pq/25P8p8+j+P9CazxXXv/qmxwAQAXHZgXYo1y7a6BXuNaEVHDNa3b9JwcYn/O+X0IDcXtKL393GMIhrQfhkHB5+L4MADbrvWgG4WEz5WBUFaYipeS088FK6m8sj9xc27nLKY77wbIqgUxOEYYtJhGnyWUNhNNYtqOTBMPlqHu46eyTH360hKWvMWLLDiTV9rgzzxygNL42iKEdJU8TTLloJe+qFaAQbzQ+uvnJUfA85fGiC7TbShpwtynkHYVWQcykaR1oYZKWffDt9mofYs+uJxtU1+Birs40tezBcMiFXWtGyKxqkmUc9yn77W6jsBW8+p0XHxo0uboiTtRV9T7MfZgP2yFQhGpmxmpOgCqaMhICmpAompoAaDdr+9UMpEKVvun62BAKgToqTFVIlMW1znUujfTowVZUfVUSROMxD9HzvFsuXVvcrvDeZgFmPnlIwfwiilcT0VoNARE9mkFGqGBStQyAI9aRDaZ9kuIEvYBTc2b7/X63K40sGrdUKQDCpsHUyCrq6k3HythUbCrgaVOKZpBcpaE4TeIdBCbzYF7BDA7hgYfxejPQQ9/ysMo+QxZ73cj8XfG7PF/RF2PBoE82HADgEiscDF9c3/cwgfd+0GFGsxC8qs7nc7Aym80AYLPZfPv7vn2aJu9dLvkwQnmQ1fzQD/1QCEFEELFpmve85z2/8Au/sFgsACDn7L1/yi1/f/h8HcsDDiei8JruJREhQRpS9G1lyASO4/3N48fTHpuAKEc3Fh6JDUBFc4ZaySR4v097Fcs5Y9O4tmXy0S3SNElKFAAIpEAmNBUzAaiAdZxGhSY2saQUQuvZX52fWa1HR3NchGzT2fbh7bvHz7/n+UcPHj568JCRtuvtfLG4cbI4O1tXkRaVFxvX15O789iSqLIxQzNmg2xGufJ+s9lvxt3NxbFXQhtW8zCUq8CwWh2v91dN9DTuPIdnbs7PTpOlIllzwaST2b5v267rjm+1s94TDF2dRESqtM1iTCpa511nVJRq6HyCSr0rVskBtaYIChhD14SFAiiCmIkpmiFAngbHnZqC2JTSUIfQxNBEQCKiNO6axrch5DQ2bo4KVPi4OZaqUq1mKaWOQ+664H0QU0VEgkTZQkxVJimd76pqaTk3BAqg5vqwl4mrcTHZbJIU72Mbw3q72V/sb89ulxmv1+s3cf9g86CUse/72TMnuhlezOujsHwWAzOLyCGUiOhLfnN/3RLij0T98xS/J97I3BKtALiDtUJ19VWZdgXnYTYO6zZ4uPmMDvFiiM3Nr9yNz/3QB/53g+diTB7O2lVbaDOf13yus3DTCk1XrcURvbmmXZCmWSml68JMVWUnFXZzPEqqaZ1KztM0eT9I28YYe9eG9khMHITT83XveLaylE9h0+pmcf9T5a/+2D/+T/7t99yqD5/rl3/mTz475I+/oulxatdT25BrnG+7vnXRsXPEaZpMDRGBCBGNiE0NHDHBkxEKQnLskAAJLEsVKCXvB0OCq6tLBEIgUzAFqGZijYvsPIipFM1ysT11PngfHDtiV6CAVDQ4GOSoyEEP6YNv28ZMzSzntNvtlovFarna7/e7AcZBctoEahxGYSrBpO5y3XWhkbQLvCoXtV8E2Ux3bqS/9O981eLWJz72YNu/9Vv+2gd+/VPnb9qupuMbyeXShLgtJIjKYCgZjFS42mbKKlv0hJ6AkZnxMFICgGZt0/R9tx/2w7DnwlzIEJBsZBnbGslFnWKPfe/uPPPcw3vnGfgHfvqDP/CXvuH5G7sOfxXGFqAAFgADetVp7xrX86Rw7bb3B6yJGCoAqBoRbcfi524CUFcPUweHfkUFB6YAMI7jwcf/8BQSvX5N9nt9rOuRqloP9V8p5aBsPAxHicjBdQM+zw3gqYDtC4ASsaERHv6LhBHNTJIyRnaNptBwUwbtXHQIu/22czxtaNXc3F1un7lBaAkM27adhtr0x1aYOVoeo481PUaqBbVrV6Sx727sHlx2tCpbz/omlIaVRTBPqV36IhdK5OKcmkUyAOwF6m4cEYJz7TRJQOwDS7oCGXo3r9PjOwtkvarupOYU/Y1svN2qQsuMBB3COI9Bai2jdHGRMngfkTQ0/TalGDsDExVV6/pFLoDATdvXOlatSC0hsA9FvAmpsJrT6qR4pBAxUmXQOlxusOvJCIFI0ANZBS1sBEombIf8ESArdSpFWu+axhOrWhKsgDWTktNDWqbXqoUavwxgpmblkKLEu1w4eEEYVLLVhMVMTapFZ8GFJgiJgphVAyRED2ZYzASsFkM1HFkn1DTuEdUrqKApgAF71/sAzCUn0AqgziSaJEAhsI63NU1iQQHboFqLWa51RkGmffQQPFcnwop2nTWCYGrXdiz2GhJ5IJaIT+jmp8Wwn08W+zoPHq5lSiQixqaqyaOrCgBoCq/K1WoFAKXQYgsH5w8i0U/HRx+4ovPXc5WHBw87yWGfeXVXIaLDi1996ulB1ZcICIcl8kQjg4hIY86x6SaCPcMZ1J/8+f/1hfEMb8/Xl6fegydkARQRE6jKqm3jtjWr2u2bJ2KiJtvt8OD+1rH3HBkBHEiRbIJoSIIoSHWcNj5YaKJtkguxa/w48rxfxOAe3H+5mfF8Fl85++TwsUdtaJYnLSpeXG6z2qS6w4t4Y9FGc806lUvVZfSLVWdkTNZAzrWUTLmyEOemg/lMy+kV2Xo1Pyrnj1oKt1erYXs+b1Y17fa7Mg7R+d5SrpPmhE3TxtaFYETF+WmYLh3HdhGnsdSxNP0yVctF2q4tatUSdmGSQjNXcnIERCiGBlYliyQXoo9RqpTDfBJalnEeookCWNM2oY9iKqYHddU0peg4OJ9223E/Xjw48/vg9qEUKUW9b7yP43YI3pyP1RQJkEFIMIYkMtVCXayp9HeO7zxz5/L88urikvuwv1q7aj7DsMnqYVhPsrXYwsnJyWazcatZ63G/3989vvt48zjnfDw/3qftf/Pf/83/4N/8t+Ltd82ceGSlCROEEL48V+QfSv3zFF9qvJG5JQAAjwCgVEiB8fog1otXG9qbb4E6PXp5PTv5mnD81k++svrrP/F/7MrXCcw1WG13VsBZEyR0RE3TIGLWlKbGjYyh4+icw1KKoFfUYoDb8mhY4z5ZGefz+eHsh5lrreqwVHAx7qYUse32vpW8d514rx3uts2j7Xv+0//2H/y9//xbnJ29bXcF9z4yvQX37u4zq7dCMSsKviBUADAANaimAAhqxEwIRsTMTESEZmRmqlZyRQIgUEUiD8AqAIDBNUyOkcEQFLSoFWFgFMhj7mMLjgHNAKTUWgUwV5Ni6oydqpSi15ONmFIeeJxSyqUaoHMOEKuKqkElBTZwaAo0qSSqlau6gpHavl1+7Fd/61/62m+6evyxl3/zo4vlS3dO/mXnVg9Xd/7B//079/Kt0vahwTRO87ZNw6WL3Zh322FPnXOzLsz8PLphN4670YxA8GDmQ4j0/7H37rG6Znd52O+y1nov32Xvfc4+c86MZzz24AsQ40DBmLYpjmQV1W2aVqosNSqJVJqmKqoiRFWpFUgtomrUChCi/SeoSRWo2orIoQqkQGKVIqdAzM3BsSFge2yP53Iu+/Lt73sva63fpX+8+xyP8fiWpAOYebR19vvt8+19zv6+tdb7uz3PA1TGqW9bMDC14NzFji3CHNxc1FCU1JRLDdWIDGh1fGNzeuyWL81/+P/4Bz/4F79Fdocnb87t5cegaRfVjM8hW15Xgh8WyxBfsWT2pRGmz/+auwuEieviSBBRvTYaF9m0gIjqL+Mb/LMe/YuuBiI+aiwsgeAitrHIObp7rRUeRn4iYmbL9Wsdyy8XeF3RcrdltNocwTg2PQMzJHRAdbIGi3MhGJ2qR44REd2ql1zBwLFpgZo8OWFiiQSM2B0dhVEOAcmLQ3bYN2AdSpPo6HCYLEUMBqypF+WxuBzm0VYomcFDreimRAmd2HOddxioo8sWdxvcG9/rodS5azmGkAWNPIK6G5qBaME6WmPkFck5CFQRN5O5b0yA2cCdJTgaiIMZNs0a0B0QWDj0tajOJLXXuvJDRu9a7HtckUaCpVYUGRNOQIREkDwkYBIkQSEX8kklHa8raSUzUAVNjJHQRUqu3CbuOiWpqIE9MqSADVED6w5mgkSYLoYJhIDzQaYR9ObxhjaUbSroOXsIXYjdqmlS7ACCe5xKqTkLOJNiNVJ3NwBhhWjXVr+r1Oo8c6VQ0RW8uFeFjKFqqN66rWwzg0/ovdFUilYZVNebdSFXd3BX5lIhUfTIpe6bVXAQd11qWGZoTqLoeN2QWkKvRT/os7mkP2pnvgK+iJ34csgoRoHAFQQDPDzalr7lo3Dh87c/eXX8rNCrP5SdfO2gePXx8u61P2xpkwMjM0IFyGDNzeOXwO7VsXDz6Xz/HKs2oWpNKaE5XjPFHRyIHBBChBBARK/252qiKikJE9ZyNVVpizRVmIWDti22LREbBz0+AkRlHvq1MtZqU2zIScWl33DTedPojRD7Rl73+Kbv2nnI2/4p1sAa/Ag0coqaglmFjq6CwnHLLujq8WjlMs4JcgUWaARW6RDTfHo7nJ5eHm2lX+mmuwun1eP+xno1lnas7WFeDZf00t0JQNeblZqZ537dtH2b8xTYmDUOxtGdDhypZapVxE0cx/3YBAS3gNhETomJCImbpp3mOVctdSbkhoOoidTVpp9LcVKIhsGBzEWsakPdfJhv9McRkSVuu5PTk9NcxYs6WpU6zaUUZSqAaK6OAIRGZugceQyWI0oTLm3GZEZ47uPYmG7TFA3XDabgkSAiBQjMxM7VlAZ2TsXMG3fHGZMlFo1ZVSNuwkdfeOHr7rx1MIpY194cp1djGvbzj6JXJ/55Da8C/gTklu7OFREdhQXcAwBQZX/pgNu+29x5aTj58Z/4v+/Pb94NTxRf5UhRAs4nCq1zUzTGKGRFo6Kjl+agbdSYlJm5Awgk0eIUJY9Sp4krN01zcnKyVHlVdfKpApjYatUdRE6w74fUD5nu9BjRAfl27W7f2F/cerBrTujwjKQf/Z7/8K/8+oc+9pl9Oh9S7Ju4Ai+IVR4K76jbEiMgExISIC40Q6KFlaNutVagRSMfmAIAuiIApNhFCpEjOKKjkSiIi4NYnWpoNxSQGHMpuRZ1M7NKLgTJGUwXaiYAAGIpBRFrFanCgUOMgKiqpgBKjqQYECqAuFaswuJBcJ7mefSve9PXvvCpTx3Fizff0b/2X/6lcviAJxi2b/kHH/4AvO5f6q+emOQzeRpuHh3de3C5SrBKHPx4MteYhinXq8GrGqq7miJxWKwuEbFMZZ06M3e3gCHEaIo+kxWTDMEd3CxJTWLApnwI+7Nh7NdpdfS6X75f/+L79u9YH/0X//7q5tmHUuhh8fJ61J58mEUuo7EPRf9fdvFQv/GfDYIxQUHECiEiCATAIIsL2fLDEf+Ay9MXwhcR6V66B0uGqarXVjbuy0jM4qQMADHG5cLdQ/ics+K1kPHLBbo7MAIYOgEaAnI5qJlFQJjRBisGoVK+rFtMQTUlKMFUdSx5L6KgtWAz034qjaf9GUYkgNwe9bHtQgQZhefS7CyaE2LkePTUUXvUKc3QTP2N7GSqtdnE+2XWiawIKjRODB6xCgzHN+HpO2kdY+vw5qeM1ZtQLoZ6QZcDeTGcLOxHFg2utu1jG1anx02kgqRD9v2kHuactR4UqTNQwxgRkRmQgcKYs4FnURWvlUgDVLaytnJkh0zWzjOWSciA3NiVvE5TmeYDBWCGGCgEShJTjYWsoJ37fPT6MJNkEgBDVAIjtzaGNvI0TJPnTDVj7SOtIreMbcDO5rvP3g01xhovLuvx8etObvahQYHD7TesV7eO7g/tYa7DXGaxqcxlnK7UsShWdUJgMnRg42K42GECsGEycAJDX8X2IDNV5EpWzMA9q48es7bZ8+6cdjq2OjbaRI6h9Jsubrsmrl98/oEKgIAGKg6KwUNTpt2KF56lIhAgoyMCmfjDyQl0d3s0rr98/lIb8+WHU0R9+WOBwIviPwaNei3SiMBer5+AEV7b+3/E8IoC5Y9WxaMbBQEuUbkBTG6fOpz9xM/+9CXp8TOvn7BeQJHERSTFaNeTOo5gAL7IF4QAMcJmu4kxiVSROo8lsDWJAoW247ZNzJVZHGb3IZAErsdHSVSkjqsVSim1UGoZXNVLt+GUpGlkHWIIZduLyINxuDranBwOeTdJc9zxum0oN6gswLIPgn2zFUR1COvVPCuroGlj6I4rHI6P85ve1HE46xvtWq353vY0fOruPWpPFDrjLtM8j+fzdN70R5tNsztk9dytu9NbzWG4YHYi5WjInueBUwrYioi4i9NwNcYuUXAOlFLo+hhC4BBunNy4uro6v9hP4xhiG2PjmqvU1eZo/+CCCIiA2JjNi3qtMfWHfb79xJ1S8v7skOepW60f3L3sNLYYVpvV9ugEPCCEYqVYWTacoCqaR6hRi6JYuJznEIkTVx+8cQuxmmJogAgIMQAwcsAQMIK5eWphqjWRmflgAyJyZRutEzS0D/zWr5ctf+xjHwuH/Z//1m//d556O+FDitGriFcn/nkNrwK+qnPL6/UnAURYggJCRBBwgNiBmWHMika3f+c5yGmrm7eatBiYoqHSNDfLnDdE2E/3g69DCAHW1bxOJrNhnE42XVZkM2ZeFFNDCH3f931fayWiGebOuzkqoNc48qbyIHSQQr7PcAiyqrrpT/Ihvel1//p//7d+4j/99972xJPbTzz/K/7Jj77t6Nt/5xOfXHWn2N0ENRQVV3UFwpCSubk5LtmjgbmrmHilwMQMSxQC5uZExMwqqmLgS7fT2d2XrEkcjUDEqnk1F3d3A3RzBGAiZl6UGfu205yZiCguO5eQzBwAKQRiQuIiUkWtCLgAOjA4iaO6sZdEykk58Cqs1us+Hj2+Hp7/+FufHvP5P7zTjMNEf/sDv/m8PkkHg3IJBuxN2QkIjjJ6aji1TaB59iAYkSy4sRsgIoaUYkqoTmJtbLzoojdEgYkJgYC5WOG+Pc50UtI+wdVmkc2zChTX7aHsHry4e/Mzf+ZXfvuTq82DQV68lZKbLq8kgAKKO10rpzk4PmwA4MOl9vC8c/xy08ulFw2LySrM8LBuZ5U9SIXo7uFh+b84N2RLPxyRlkP2ZYv9KyBALk9bMsxHU2qqWso1RWq5WJ42TZOZrVYreJnk92sisV8eHAAIFn4yoYEDIHGg4IrBAziYSlAOSugtzkbuWCtAlWxZZBajEIHZmUrBgJRCDObgzVFzPEcIrJNmLMoZtVaKxNEHHCDBle4cro55CmEM0WfNLW+nQipGHiJEBo6mAJ4PVyjeBAk6J8OOrQG7konDFZMjIgIjRTQCBIeqZXARpxlDBZsBJodYRGM6AormBNQAIQJTYHCOvCGuTooBGNZFQR3FG7EwQ4zcGgMGQA2kgZzIiDyht4wYAyGBA5gllWQ+uWcKElCZjMiZnBFB0ZXIIllDTuxESoS+6rZBjdzBDLBF6AlbpDZ1uYAwiKJMchc6Kp5j1LK/MmBDAuJFZBONWINfn3iQOEbUiFrNzZQV0cgIHDECBqUgxIUQiMFBCYjiDHHGWqEAFAAht4AeMWOea6EQiL1RCh7TwTA3eZxqcXMhACR31IfKbWRAwuKkYPzZFuQjPh08bFp+YZnYVxR/FAhc+VFzAACsNriwPMEFQqjhS8Zzr3Up/xDx8gzTP/txTfHGl4XaBeBg8pEXP/2RixevXFB2FuD8cBn7Jq4aACBfRGeuieIqpV+v3CU1dPPmJjXdMBzGg0rJJ8fNqm/7rmkaaBKUsi/lylzNZL3txOdkoMqlWqkwOllBxEBtqOcuAAAgAElEQVQUQnAOtupo3ccUPEWPOBDn05Mo9dA1TeJ+kDGatjT0YepaKMOM3CrK+XBp6uRQWAWLeSFwBk9oLYnbZcOHlmoPVZxE6XZvmsYRvAE3V7/RNylhgNhNFG0qJaRZXaY8pNQ0sQFARAYEBwU3X4ToDdvYseIy8avVc6mL0vPFhUzT5KZdE9xBS2ljLHkWz2kbXN3NMSFF5wKAOO0OK0r7+1ccmCE8fuup3YP9POiq71S0lny0XZmSKaYmjYcReekZqJsEYDULDuCE4A5ibu4aODQhmJMZXUcljNcfhE2MpZSQgoxjCGn0UUQUI+jsZUTEnPNE6e9/+INnZ2ep2NE//cff8YZv2Pz/LBKL+Fkft1c5/nkNrwK+qnNLRJAA7NeKxtfzQ47uUEaMEZlLpfb08fWtpzK98e7YW9pSUgkUQFS1iFoyiqSTsnuAtTYYhdxGoiuwmT3IIQ9mydJiCrIIe4lIrXXyCRHDOoTogFpwoI3SJDRrJdsXuGxkDVlr87u/f/fqk/Vffuc7Tp7503evfuup29N//Zf+3F/9oV+6efJnTUvNBxcEQUVTsNTF2CQRURUkuNYKBBcVFUnUhBiveYAq5orITFHdtQo4uiGbqy/i/RYc2UllmeAyr2ZLSKWODsRMTMau7N2qG+Y5MCPRMiblgGaOiMyBiIgpl1xKCerBHBAgOixGIdqZ9mxMzvPgV8MVdPVGX0668//kL7zzBH9zNTXQv/6D//h3htv/2v7+2Puud+415Z1CxbGOibjpiEIsU2HBgGwR9FosEVOKqW19ri7SxsZyVTVVRUOMAZmAqbisV7F26cohd+wdQS1Yc3VM61amSigf/kcf+tZnvmVz4EGfp5jMjJyvVTJQl995GTNCfDh69MgCAB+mnADXCeaXWqEO4dFhuByO1dmDgLPi8i5ihSB4vZyLs0J4VLdbwoVXPE+/uMLbYse6tCIvLi6Oj4+Xh4/yzIWHWWtl5sWDzt3Pz89v3rx5rSP1Gtnyy8C1uroTwHXcRwBuvpg+BgN0NPdglgA9ICmaAZIhomk0aBJj6pphmNDNXNRIoTh4LfkwFgCjAHXOWFvHIKiOGXud7KppUfKB2olWM3Fhp3kc2vYoz1oFkQJ4cifxYKXnxIluBTyAOJQOaO046XgpqbFiyB1Zh5CYWjMlx4A1YBtBwYwxpuDGTWB1CTmDmzNBCKBoRQsoIgUVV1MAUnHxXhyzpew8QQJqgR0CIASyQI7sQJ7INWCIIRiYgak1JI1pdqnYSSAJix41QSQwI3Uni6gtO7EzO5DrOhzLPJMpgGLsyFeIPdIqtdNsM8PMOA121/u2wBRSl8ul8soxOTMIgSM5spEvdDWCCDEsPiIuqsLGrOiMRhSAoi25JYeHuxMQeQKeMBeYHQq6MGkgiNAfd+3NPml3+WDfIa2d8GAbS3v3m9s7d3MmBEcHUkRenJVo2XkovjyClyWTy8QEPpyj+EJr8pX+BhE16hyhBajOgte6d8tPjiAa1XMLL6suvYY/gniUYToscgpOAASIgPSwEpFNB9Xnx91w1IyK+3yIENLRBgMaAjmQO4EjOKEjQtHSNse5zCkRsQ3jpZk2DeWpnpysCYr7ZIICyJj71lVVtZ4c4WGezNk8hQJcPWdUByKgwJw8JV+t6XgT2uBddPOROB+tj+7dvezaFEM/3TsLmps49Dwdr+Muz5WKkJwfrhYfJ4id0Gw4M4YAnEhbFrBdw4eO8gqyGIgC96vMU0PekFXJ7Y1wfByzYbYxdQGHys1swPM8InqM5BiRlsBYzRXcVEEM29CHAk4KaiLViqmxWZjGnUhl6rqmzbNLKauuPbiL52YTRUyqY0AKwIyIOOwOj61vPbh/vt5uU9s+cfrUP33u927fevKoiecvPV9qjSnWAmaQmlR3NTgjOriA1YjRXYMDAauLgZgjGMbAKbE6mbO5mTsyLjK5xGimtVbN+vKlolEFsaNEKMxA225HqtvtJsZ749VvfPzj7/qat8IXOUf+Ra3XP4z45zW8Cvhqzi0tCNXwKLEEAAZZaHNeJzSu3HG7vrTy7MUFxtB1J3tigClZwujFiH0k8BRS6LrYtkhd0KghIyZoQ4B2oaWJCDsjYgiBjNx9HMfJJ1XFDrdhS5UYhBmdPUXCNUyRYownoE2rm/1609ws/uCffHL8b37wb/3wX3lb0XB0OPtr/9Ff+J733ds/6ImSpaL9XIZ5FZoAHqqDmasLpgKJlMgkiseqTEBgyOQLy9kcBAwUBNgpcCy5gJmbWhWtSg+HaSmGvu9tIWuaOToQdat+tVld5VHzWIcJcrVgHtljgHht/BiAIxAbsDoKUgUAA7SUYuxCUcmqbZFunq903klecXr6DY8dzn+vP7/73/3AdxH8/HEzZwz/w1//O19z8z8QaIbg234dq+BY2rSar6wPDULwqYrMwZzAwZ0SUYqiZmKKUj17FRdFMAyITGzoCOLiruDUpsiGDiqoFawsr6Bb2deyo3jUrG4/Ua92n7y7v/vbv/C6v/w2Wr2u1o+jNigtQkLoHLLjDBDRA+riS0JgbGzO1zZ0AC/T6IOXP/qy121tJIC7VA8R1d258sstg//5w7v79+9/3/d930/+5E+2bfve9773h3/4hxddjYdFQez7/nA4fO/3fu/f/Jt/c5F5ZOZ3v/vd73vf+7quW0qGr9UIvxw8mt95uDQQAEuZpZh6wIo+FlNCaKDWdepBPUZmJsIYIEPizWZ1enpK5sEsWpzORlKc55jabne4L0H3+33SCLB1BEMJLZ9sjp544+1tadvjcucJRdxDgbOXxnEAE7XiwNHcBIjdvYaxjod9xbHaMN8P3MLEPr54vn/A9uJOFWW0aZ87xM5ExwQnjXRUAhwc59kku2q0w6FGC7WAVqEwEwuS58nAYD9OapPRoO5aTPT+IRfGpwI8idxUM/QWoWWYiaaIKVrjjNihUVyt70A7X8wvbRs87ePId0Z+vG/r469/YoSrya9krjrVGUr1uhuucr2IXYxdROgSbhBbg101FRWrCbkHYPOaUpNCD83Z0e1wE59ebU5WzY060yqOkwYwJkWcDUePmWNBYzBGY7BRqGIqCbCBpZ7IBOSOxkWbiJZzhkrOaAyKrhgEHDF24cknH9u3ed/NeLraW97Pe3j+Yp3784/ft5Iop8P+wCFcUa6gQ3vZ3t4yK6EFqoFdEAVJQifhhno2yCDssrRvycEA7Q+aGn0e6PMOj2UkfulbXgOcK+u165I7eHFuXssq/9gAERwBCZwdFvsKcFCAGeGFeXjfr/w/P/3+n3/6T31t7PrYopQiNS9a8EwQaFlGzuxMvt70RcemDwo+5x3HqDJJmY7WemObwR76gJlHLoGL2Lg6oo6UQzMMkEI3OF6c77CsVrQptQzTvt/U0JYiZRhq6AAZx3xBnd87jLlpD9O93sdIM+c2rC0cGYJu4pqak6sxSa0XegG4OTo5adcrkIPIVdHLdbTaeLrZYtor5Ow7xbXhxjy6wjq5lnPQWChVCOrM7baNveoGLlnX2PfHarA7qEojmCS4RnNXs9kiAkJFMa8V6nrdh74ZyxAIhWCSmlJUMIZZWSBKgRI3E6WtxxZxDDSRtVCCZZAZV/2m1PLg8qXKhxWvfvdTh0Hn0LYlzM1NYGFZjZJAKobeT+K2aK1SEZEhAHOsompq1q3C6BMiAzIl82SwuJGLwcJlcidAQlCBjBkmWIaPAoeUUvbKzCklmFUhWik5hQfzIXjTT+Xv/v2/+/bv/M9ONt2rv3ZfhfjnNbwK+GrOLUFaJ1RYzQBca1svwCYydIwYZjh+cn+xD/3pi/vj9ek37Eq41Jd0G0cyiDMAWDf2fb9pQ63Ttu+n6aLkA/e8bdJYjErscNvdRd0rV+77vm3bZapwVmiapu5K3LTbsC2XBRsIQAweSC5O8NlbmAqnGjegTaMTX8ImwLwa5nfkx/sP0a2v7z7y1vYjp/eefWelD41PXZwE74+kP8rT7iSdsHmo6k7mVJRmT41RqxTUQhUAAHeI6Ind3N1BQM1AnZzm/cjOS26pRaQIB4BAhESROyQVVVUVocAUKdeiB6tgkagcRpyLNkHQIDE0YdnjAWLEELKEqihAAkJeWcfhUiaBrve227e1tpqs7fxYdmcOB+w/+vXrj72NN+295+DON/5f/b/5m7d+7qVw42qakdvN0QmNQ87Wrjd4mLqul1JlrPUwBGJiAiZmJkzuVVQNpKq7qqsxIoVrFV0VqVrREBG71KKBowrlAiV7UUBzTHxyFI77w9RdTjcv7te7v/6vfOvX/cbz3/iNrzs9kQ7gAvgC4gOIV1h7KB06LxJJYA7CIAmTWFRkQDb4vFLfF1EsQ6/gkKGJ4AGqu6tuCgxmY8xqxFZTWdxz3N19yHo7HAMA6lxKl5rr1iLiYkVFAOBu5NUwmrlUadrmD2i6qup3fud3np2d/eIv/qKIfM/3fM973/veX/iFX7jeNCIxRhFZWJfvec97fuzHfszdn3jiiXEcl1bnn9DE0oncyck+51c3+Gwv6Pp6ufkZgBIAgBGwAzqSeTAHl865uokVYKhbuyrTzg961O/Gcnxzs4kPSD/1TK9H86cbKyew1dz1N5567m6WeFo3zfMP9ke37nziYHf8DbzTeFnzFTdlU4pa8SZRGa8ol21XSr6IcnOzeuxi9yARHmA8XsHh7Hy7vn0lm7HhqyAlHW70+/txn1OEtP4t3qZ0E3G6yLfLcHMi2hWvFCRRUUnRYoCDaRxTF44VXDhJ7AaBSWqUMI0Td80gc4krJ+hSOFzuWkwkDrO2oXtwvreUKAYVrgrITdVK8R6FQ8wtzV1wbpUoUAg0wt317Rn6o7N7+mLdPVcumzA3PFlTpXsgE9WZgjYN9YLuXiAyJwIGgYrpMqaR4m2fiqhYlYof580eVNyk6bftant2cTHXber5wYMdHa2G81oHiW2Hxizo2WCQWKApJIwSwBl9LmwpWvSUoEkRMRIiKqJqzU3EiXOGPXtkTVbQMzkxYhjy2MN29PlCxz50+4itcmPYlnSkzQ3rT6GTcWi6IFE74AwArgQWwRqyhiWjFTLpLyobSGfSASQwRkN2VgQD+5KNhkfTFHOAQblHJy+97QAg1HABxyOmFmb2Sl4AoEJYRH0OIRRfL2rSGMHNHjrgkWPj7ojgbg+pUa+Vn/7QsLR5CNwByREfDsiK+h5tauMHn/vE8be87ZfPnm+1baVhczZSl+oaA0GgRyPWiLbebg+Hs83xSRWf5t1Rv63TIGV3erq6sckmqIpl1jJrDKXlUmR67GhtKl1spdg6dO48XpxFDive1vJgHPahlZY01x3Uq55bappxF5M9U+D4iae/8UO/+suffOnF06N4a6uH83439HvnvT/erZ68+0AmeeL20esurl6oGEH8+ZcuAm8C3fbLeS9TsNhBOu1v3lrNLuKo6mgGm+B5uHhLkx+7uRclER60HaTd317tqb+qPcjx5X66OkxIBNwIi8ZqrmbqgSHyettt+fjFB/dsxbzpx/MhEgrjTutJs0KtYhlCBi8V93Hj2Fx4IzT3OPcwBSjoBSXD0XZzOL/YHLd/+h1v8WDPfuZZbiNEl2iphwQsOIlAFRjzVZFKGDiGZQoUmOIkKAbu674ptS6pJUX3aF4MioE5qpmJgTiCI0qdVunG3WGnWwIAaLtRFVXbth3Jhigicrw6bur8OLTbZns3n//y4/oz+LE/Z3/qxuLCttzRzFT1Wj/WP4cgs9iyfaXbfSEFf/nxj2I87U7dXfMB4AgQRa7jn1rFQ4zgV1e79Xo9TdNqtaqlpiY9YvrY9ZHlpZSFxfbofzLPc9u2f+DIWgQpAKDW+kj1Gh4yhr7SXfknDV/VuSUALDIkEhc5HwCARUx0dRNKuoA3lvbNP/Y//8yuPLHTjJsbzpxwQGsy5SCBiDD1XSi11nme5yG33laqXNm5QcL7855rVdVpmkop1hgFikgZswQhpWmaMma2aGZjOay2QFA6IBBTMVGtVbp+3R8da+XzB4eX9of/9e985L/9y990Nny8u3P8XX/+6/+nn3n+ufbW782blz76yT/zzj/7md/95DzObepipCZSVQWZmCgyhRgDYXWTam4C4grqbgt/IhAzM5B5Vg7AiACEyATo5ouanDvA9WhvcHQxrUVBCyT2SKEJjJ0TOiNxYOQqUqqAKCjNw6TDFLomdK2zGVvfhKaNZ3M+P+TYUt9gS7HFPsBFG+59w1tu/tV/952//uG/986n3vrLv3P4/v/tB2+8/d2XF8U8dBDysGdRBbgcDlXNhzkQp9SEDZmYuxkYqHtRVycnMkREdTBwI0TGEGIMoZYCtbqpezVhN+KgGDF5YIeCXqLpNA2TXe0OG4wnaXvnmTd9/PJT/+NP/5//8b/1te948mufOBrr5UdlUJF9iCGk1jAaE7OxKXFABougAfifR8PnISSIYYSF+OReuaKGpXUAAMfHx3VX3X2z2VBKlxe77dFGVR2Xd+7631cI4E5ETdMs469m9ugk/ehHP/r+97//Ax/4wDve8Y4Qwo/8yI98x3d8x7PPPvv0008v+eRypIYQ9vs9ALzxjW8EgJyzmS3W519lIaO/7H1b7poEENwJEFHJGMzUmc0JDRDoc74XAICuSbf0sq+7hQoWETGAIGGw4Ojp4S05xdQgIuIskGLDzNysTm6uQlsZuMfVE093iYLRkFLSnCTg4TBqvMRwZ0UtDuVwf/eZijDi5Qu7RlaPrRswUIVhP3pfX/rk3ZnPsu7vfuZBH1MZR17HsIk3b3THm5O+P6X7NYXU8IlNZtOU2s5LsUDVZTdcCYygKwyCHaVAIGYCLRiYgLgHn6oCqpppqXOeZ+JGI8y4v3epuVoDu+ZM1Tfbo1rVVhGkgkqrWIqqZa01KEUlFwBBBCIILG5aqlU3EVdxFTQDcKdq3DRpvYpqV6rVWAWcicthNAET9KoswAEhEDBjCBAQQgAPbdenbUgxEDQ3Tm6sG161bN6Yt7/3carCQ64P5rnqIVgzEoUYkQJzjI7D/gophtA4gCqAgpjV6lJrFpnrHI2DBwvqwfI85Tz1m9XRndMoIWiwyWx0EAPVaaeCFdACeoPYA5K6V+mbPt18bHMV0j6QJ1FQcndg5qaJzMYMGNyDo1ZUYwvJ0TBWJFAAcUIkZ0f7nKrHF6Bcfjmz7MtwWljY4EutRNrX2gV/XPDIg+ZaLRivqRyV8eIw/dyvfeAylykYhxYoGjCZgVjT9HUegRidzcTMCQOHOE1u1p7dH5E48GaeHKhvV+1Ypn1BNzajalzBhiFvMaFvdgd2bc7PqpTV+YPpwb5OYwccA2NHJ7xdA1yN+6u0Du16U1weHHSfeds1Z5fnL93/f4fdi10ao8lRuypBCol6dI91OoPCLTPUA9t+uhi8j0fBkQSp+LSLwRHBXAUkuwAAErkxA+VsgA2lODg3zapfr8cDTZWFVrsr9aYpGayGk9Xt3U4QKUhAIQd0R1EUgJTSfJXXaV2L1rEkiCAutW67DYgTICNjSMsfIRFwRROABBjFWAqyxcSpZDG3o5vbTz3/CQ1gAVfbTQWEpJ4EjMEIDRg8rXqzAyA+FPuFaqpgjmwYplnBI1okSASBLICIiYOJqXTrJlcB1KPjjZXW3W6lzb5ORqnVNkXLhrXWJZvabDa1VnZDRJC5bdth2P3cP/zFN7y9+bY7b4nosJBQmRfWjH/edMRyNnxl6eUrHSdfPP5R1fPzcwDYbrellNSki4uL09PTWmtK0dwBYLPZnN974cZjT4zjuOpXS9K4/HAiyjk3TbMYrbn7brc7Pj5+5MSGiPv9fnk1RKTrulrrEjstcRQAXDd7X8OXwlczaYpAltuhYhIIgApElsgpQUnP7tsf+nsX/9VPfOwTV3fkzpsPm1tDjKvVqm3blFLrrbv75DCD1UZyrHMopeScF2OGJQp3nqwxa2xsxrIq1JMlG20s45UEkSCFChGZ1qq6H4fiSlZ7ySxVRKWITDoc8vnV8GC4+NhLvztxfP4M/8bffv8LU3s3Xz6zncd7Hyq7ods+89hjb/r9jzx35/RrNps7J489vVmfNMTBFPPMppE5phTbDimImGStU9VZvZoVs2pk1HBKHFGcFNgxAEdicgS71gmFa+8rosCOIKpzKYdxmKUoA7SB1y13KYSQmBtkFve5+pBhN3WCJ81q1Xaxa7nrqV+rp7z3JmxOT586Xm9X0XUazu/dY7/qwv3xhQ+f7T+2fnJVjr72R//3Dzz5+Ne88Pz5yfHr1u2qdcnDvpSi7peHoaqPQzaDJjWbzbZr2hCCAZq4ZQVxMiTH8NAMxAk8ILehWbepa0IKFBxRXKpOxaq6QTJeW9MRxwibvjk92rRhve4fp3g0YzgH+icXlz//W5/5of/lVz/8rGd9LMYnN5tnUnNLsM0cxkhz8tqoNQaNWwKNcM2ifyW201dw3j6UbLVXwjiOC93xueeem+d5vV6r6jAMtVZmAoB5npc1T3Qt8WZmMcYQwvLttdbf+I3fuHnz5rd927eFEKZpete73rVard7//ve7e6110aMSkXmem6b54Ac/eHR09Pa3v/27v/u7j4+Pp+kVfFP+ZOKLq9Uto8VkBTWbGWVa3sGJXSDMAsVIIFRnAAggzEypcHvP+AXgF6G9aNfe3+j7GyteBdx0SqkYDTuV+ZDQUKruc1eaYz5utLVRIpCLzlOWLF68HGqjzXHzRIdPtfC6O0df16XjLGO/sX4zeLzYy4u7fHY+7vNsXLoOVjCY7C1fqkqC9ghDC+RMnsgjWgBjV7IKbmo4qx4kH+p4yLuxjHMVz5pmp33ZWOg1Ndp6hia0MaX9fDiUPFSZTHIueZrLNPk0hOmQcmkrdJVaiSzgWorW0WQ2KS4CboDqKBbGKe92l1MpEqMQVQCikA9z3s/5qtikQbwFXDOvQtNx38ZNE7fgset7ZCpSsgzt2jGNFc4gTqmHmEIIbeiO0/bOYHEwmIhLCtYkapt2vTEk4MChIYykAQuLsRSvU8njOB52w3AYpnE/TpeHWWJqbp3Kpr+MeBnhiv0KZGfzg3z14uFsVwYBAdSA0CD0QNEAiuWxHK4mLdjgCj2Kghm4AzO1TUqpDamn1EJKkBijc+QUW04BIkJAIEdAdkagRyIuyxpc1Fiurx+tzC+cIRYuy6ouRq9w+pT0Wnr5xwXoQNdONGgIlSATCMBlnn/+l35pl8tuyhwboKjIZuQV27iCJdfxaEZVwIzBm2kEs+7Bg6FkjryeZ0dcdavHhhr2BfeVBg2jxwmb89EOJRXY7IawG9rnPlOu9t2nn5s/9vHdOHb3Xxif/ein7z53eTj34SpOw8rhRrN6Ivvx2SEeplSlFbHzB8+fnsSve/Ot0yM4busqTg1e9XRY82jjmZd9SxXr/uaGHzviHuct25ql5+J1F2gmrA4mvtCyXYiBmDCWbAgtpfXg4WLSexeHywkm7wXXu72ZN7WAlXCyukM50kShhCRNq23nXdLENURvltwSCpShJIxYQaa67TZQnYyYOMaY2rZr+3W7WvO691UPbYcxKmNB9pS4r1nN7Q3PPI3JL4dLi9huNpw6bBvvGk8BmImQEderLiSmiB4MgjtDUSmoAmgQp1kBIlokjVQjzYEKoQKoudW+izEish4dd83aBQ+p17ZCysZee6NOEWQGmRv2iGplXLLHkaw76dq2ffbZZ//Rs79934fqWEpBWFwCdAmAF3x2iP5f0KjqF49/FqVMXvEyWqVip6en7v6oqbjb7UopJ7ce//G//uPf+o5vbdv23e9+98/+7M8CwJKUNk1zeXm5NGB/9Vd/9du//ds3m82b3vSm973vfcMwLInlT/3UT6WUjo6OUkoppRs3biwSKkvBfckwAeDRxWt4RXyV9y3JChCwF1pKsElnBkTompuIb/j9/eVz9Y0Fy4vn5Yln3nR2dlZrJaWGPQeAuaFMOWUAqLWqamMNM7fQGiU0q7jXqIhYsSJi2qT1ej3P83Ax1Fq72LYNS4shBJkrgrujCBE5krQhNiFCccs4DSUfHlT27vTYtk7rN/3SRz76b7/7bafr+fKTH/qB//zf+K6/8dvD5ev9opZCz+luc9QO4zmBEoiRx2gOmqVWQ3KsWhWW3ekUiBaHOAIAN9UYogdlDoS8xL+qWkXczc2ZeRHvCRwCRycwVAWzSB645yhXAyEBETqaGgJGCiEgOZlqEb2ex1CQAqSoGgAgejV2Y76xSZWnx8lezy+85199y5OrUfH05z613z3xTpNt05zudrOLs2BkjhxtoaZHczAAm8u8MC0VzNHFxcVzraWWru/72DuCg7uZKtRS0TFPU57mVRP7VTuDz4tQijkoYkVCihi8aMnj7dun2/akzlLyZPDYyY3ju1kwHx/iaboZfX6h7qe46rCWyCEgMCB7QEBARRACwZcV4v5A/e4LHrruABDAHgV/XFlcFENAEQgAsDDaZfERNlsKh9/0Td+0G8p2u91dXf7AD/zA93/f9wPAWIyWxrPXcdS+70VlqU32fb9UQ2KMn/70p7fb7WKGvuj0rFarcRwBYDFJBYClRfmud73rPe95zzd/8zf/2q/92o/+6I8+/fTTzz333JLcvoYvgqWvmzQtr9UyMrTgmtvGDABmFkDAzRFRsxV3Fwq70IhF29f9LKrRZwEGJOq7zQ0BJuvXTUuecK0yAVKe+SCxDum+9dQGotZ28wVCxSpNahN1Y9EHk9E6UwrOhA5IGmNtsBrWlY297W6vYSovWtqcjwq6Bl+f7SeVRgSlgltIlkADWAxOCGQO1VEEtGpo+46PopgO7hNBjMEDeSjVWCKiA/ti2WHYI0msgcbQC3TirtEsAgbEFkAddTaYdU/NSM1Q6Ly0s8VacWjatgktRIekKbSivsLmRjjWAexKkQ3ZA3oMoGqGImoiQGpoQAGQSc2yVOfqKEX+OiEAACAASURBVFAy5mmexbQtYhN5cAgO7I3N11RsV0BDVPNaFjIjObAHRPJAFDyyYDBnM3YNYGhVdamxmzMwQiRvGSFGdIpc2ATdwVGNVKECCNVSKQVAEgRqUxeb4hqzDVMdxgm5QKht8gZcVdXIHA3QHa/VwhCMXVmN7GXL7PrztVXSV0j6xuspNxAICCAQMCrkL7baX8MfKTw0PwVTU/fCVAg/cv+lj957EY/W2CQiZEV3UPegiE51lkixzrWJDWhwsUCrOpexlNWq7dONecirJmFtQ+rb2OP6seHq0gAUvSpUhdgeY98BmbOd3bVKt66mflZITcvQ5XqZond9Wh27teRNRIZZcLaYrZ0AX7q6KuVw8zS94fH+dlfjpkn1ctOgNOFs9PMpz0SZKTkmt23vR0dtzV6LZKmz6vaxDr1mn7rgFX1WQwPQhYIo7abPwlej9KvjYczDVR6dXjwfL8fhcrBw7+5hAJCg53fvvvAgps2ybYITAxW34jYcKyJeXO6MvU1tzlOi0LShjKWLHZMRKZExWeDAHAwad6+idbZcfVYhcAqaGui57U/iY6ubXV5flZI1K7DlqnkKFoJFLw4ZLYKNDoSMbOAOQIx0rfiWuxTyYWIzUg1a4xIPmRpIgXp1dZAgRzc2llz+P/beNFi3tCoTXGu90x6+4Uz3njvkTYYULEwxICGlWylCQwxQy2zaLrUVhwqxu6NpoRoNm2iptoISwoiutg0LkRJphxaqNIQ2LCPssqMcE6uJslBQmTIhgcy8ecdzzjfs8X3ftVb/2DcvF8lEELobIZ8f5557vm/fe/b+3v3uNTzreWKGAnyQ2DlIyQ3kiiKZZKNFh8aYvu+JyDnX99lyUlUskU7XHx/XHzz62PL0l9fe3ZisQZhopUg4jVzddCn726xSVUT8zOOfPAwuOm75vvvue/pXfBUg9H0/NSFTysaa5XIJoL/yv/38y1/+373xjW98/t9//pvf/Obv//7vf8973nPhwoWpablcLhHxox/96Ld8y7e87GUve+lLX3rvvfd+93d/96//+q9/27d9GwBcvXp1b2/vgQcemKr2n0qLnYhgt7Jkn8Cn4gs4t/zcH1iqIJEkeguZMoCFDIE1EmxWq25xeJmxpSdVe2MZjx+++FcXLly48rFLRQYtS+ecw7mVnEfLzF03qnoyVJEX8jfqNzxON2EBxQDDAINRo17tzEKGUIWMdnILnDhzosTJoAWD7J33zg0Mg5Lzah1c61ezU7snw7oZ7PmDr/iZ//0PX/OPvvrcbBXtBxk/7PCrzyyf3IlrxR+cnj/wwH+0zlhnlNgRK+cxxam1IMICLCoq7MDRVAFDRABm9saLm0x/DRKqUko5xcQ5Z2YfvC+CNdYVjrwx3k7uI6PwqLn05fZki4assQIorAjkjDNAhiiPI6dkRAyrsGYGFAtiPaiVlL2KJ6KuPb5/jB27//u53/kP8tV3d+Epb/rjv3ywftbiuPf1fjoaCY0lcmi8sfLogJqiqPAQBxX21jGwoGRlZnbBV/MSiRR10nIUFc2KEjXL0A1jPyxDsVfvbLiXNCiCiGAmQDRIjjANHPs+LE9vh62qqpsdr9eVmV2x6dzZZzX+4NLmSslXym50sxJ5tJPngSKCA4AptzSQCOgGO/Kz32Zvxmc32Mm3/DCDhUetSpKaTRcB4AP3fzSEommac+fPrtfrlJIq1MEDlDGOP/kT//Sn/8WbNtsNAOzv7x8dHU2HHx4e/sqv/Mqn2ROJKOfcdd1sNgOAl770pc45Vb3jjju+4Ru+4fz587/1W791zz33fNan98WFW5+jn/pkvflRTpl8ssmkG+q7U0WWHU9tZGZG+kRXeaoHS/RKwiOurpdM7ZBt0zSbdSodNKscO7JgqeiNGGJSouVufcacSmN36uxs4GGQcefUru+ykojRJHHQztaFcRVYEJvVEoKSYetSwIQYa+7msv7y2/Zhr8By/+NXhg2UGw0PbTYjOEikGRxajwWK4OSsCyQgLJpZcspjFzWvZkOYDUF6g+JIvRM3cDbsyAgaEURGEqqQBp8K35RVkipKYpPYAIESQEgaUrVw1WnrlyEsXDTjuTu8QDk6kmglOTacbfKuSKLdetg8vPaDD4MHz+jUWbABUCVr1iw5I4qCiivBOWKWyEkhK2ZJkWM/DoyKo0qvbAGcksHAPbACTf4xisCiOU2TjChgtUJksUQ2OSdiRYjFYraoqCpZlVQRCIgQPaFaRDWEFvwIwiCqglmNCibATHlMzgdFygimcIUPQ9e7QcXlru3BRXAJAZ1BYWFBFmRAAKQpyURUUjasn2DB4s1d6Nat6DGfqDc8KiZ1rlyq9iJqbjjLAd7Yf2688/PYoHgC/29jqnFklpx5CLYjc+/73vvOj3xwrRnDnFSMSFbIol4AldKQrPXd0GNtQQRYPFXbNjXb6E09m+0eXb+00r4synY9NutmZzlrN5gRMuoIEBVO7y+hqlebdbdeX7vItb8w9DaydUEQpK7GJ51ZQoFQQLaUrUUDA0PHvhOOIKv1JlB74bbdZR3z+mO3HRTQrGle07xGyEMXR6RkyQo7STZG3sRZYaqF2fRx0/Nsb3l9M446BqcZdRCZXNYkZUnq3P7I9qhv/eLUyXh85WSod/bZ2NX2hMIi9caOVNjaDUWl89LvTj4XQckLJpbEnCLnAlerk9n+Mjg/tq0LIXi/2Wzme3uAGZHJPJpbkgMxCjblvhuHmCBKdiTWZD+jeV0kajvezg92uzUPPIIWY4wx9gEKQMJIGEEccCfGWLKkKIqChIQ2AycY567osmoUE9kO6gZRYFZRk5KNG8d2x8z2FuqSCWl/WRdQYMMrZswDZrCUrEOwkJEAoCxL8aJjRxTW47rrunOLvb+8fH862d5+z+mn0l67uj7bOWBhIjOll39tvSVF/7cN2j/D+MeVc1fOAeBpz3gmAKxXm/lillIKPhhj+qQWsvfuV3/1V1/96lf/wA/8gA/+DW94w+/93u/93M/93Ote97opC52mft785jfv7Oz85E/+pLX2Wc961nve856f+qmfmnLLSdcwpXTu3Llbf8OpdXnTA/xveapfMvgCzi0/D8hgB1AlNT47Ng7AMTrkMs1u++f/669u9NvGCrVvz+7uRI9XP/4h09cJwHtfmzoRx0zS5BijAUNE3no1ZuIBkMRk82w2m81mxpiTk5P1ej0MQ1VVZVmqaghh26e+73POhogFlotdBRAZOY1ZlDJzcqqFalbIi2WdtDl9au/M8sn9R/n6sW/cs4/GBw5jfP13/oMf+/k/P96uq9N3h4V55x//2yc9dQ+sF1eiZMuZAfIU+hCisQ6NShZB56zzU/4Dzbq15MABswgrq4AqKoCgQWODLZGKuhhT3HZNgGLm63Hs1ACQjsKRedOnPEbj0ZAVYUYBBhRQxYwYVZOwZ0MswGoYAAWNBuTzO4st5YYyjBctbw6K6z/63d9y+2Lx/njhCj5l1T24SXHPHK6uDrmJCrDc2aEEIjk436VeRVRUhEUyEVpvLTlPkHJKnKxz1jsRYRE0aMne8N5UEBZQQMAY86ZpO+VUQRZlFiIkBESDgN6RB1wfXUexZWHHEWtzUGJ5/4f//JGw2k3v/q9eOHv6wW3zvRFQnPbIjLEFCaAeUAEFMZMmBAs3ItJPwt8YiN2yh0K2eSrmZbUMFqZbNBdss6paS/P5HACYeWdnubO7bNt2uVwSEgCsu1g6dM69/OUv/y++46UhhOOT44ODg81mc3BwMI7j8fHx3XffffHixc1mo6pTwbIsy7Ztq6qafhlr7Xw+R8TNZjNtsl3X1XW9u7t75513vu9977vnnnue6FQ8HqYrc/P6RBNv6Gk9mlgCwKQlwMyqah1O8xvTgEeQMHSqSZN3Ju2B27VpbFdU4LxLhWj2REVRsIwOpJi7UAXVbexPshmPJIJHtbBW6JCRHJBnsgI2G8tgpIs6bnSvDD4oBIJgFUXywqfDIt22G5vxMhXtw0N09kywZyy6aObKgioWxGkkVVJhJDYGDYkzkAsiArIKVsAN4KLxyduY+iqoLTVBIxTRRRRjmLzOTA7FUJRNEVIs8thpEojsSa0Ry2xVbFLL6Nh4jAADwKShJEZYs3jFgJMziFNf5qLKoWK/6rc2eCGMBMAZNY99t23a2W7lihrAAJGASUwx5pbFIlkMoMFSaVOimCyTy+CJkIxRMoqlpZGNzSopTVR3VEBoFJENqcnGZAAEAScW1aigqlEiVeOYDKqOWYdkFZyhhJpQmCZ9NcaUCiy6IYMgWpNFB84JNAjOaFa3vqaq6OeJhyQjEKoFkWmfIwEExcl+SRCFFCyr6Cf8DW/54yYebyMSdDdtLSeGW0ZrIN3MKhmdzV/cocLfMUwf5ePtwjep0TKNuQB5ax/U/rrGa5i5Loy1mNlmAGfQGiNCqCKgSYMtNROJs0h9m9OApOXVRzZxNxKaoW9npRnGzRA3zsW+b5NqEs2IDBiDRE+ba/3JlT7gGRtn3AyOaZqHrJY8W2467XruXFlVs7ofus3Vjoy1xnYxWzcj6VGp2RydcVIUAAoS8LhZDymoCVHR1bVh2pvvKW+Bt9abUFqfwIOMQ2JwSWhMRoEzShnqmBMqgaHLx8ymGNS1shgJs3cnfbHqfVTgztFgqDcCNqPS4KPmPseBo1cMgJgUE6SFzC4syqpWxDhGA4RZWDMkXR+tyYoxSkbIivVkHebscrJ91/f9gGqxcIoqqLP9/XPn9rt0smO8Qq4RsmpiwaQcVSZT0USYKG6zzY5HTpKpMKa01lhSS1aIdEwjqCExxMawcZmGPvbdoDtQ7pbgEAJ2ufdeI8V56UJUowkApjomW8YSLVnD0VrLjoVl8sxD5pxzJ10xX3z45PpHNhfP7u/O905N7NNPkvB59JvPpd70mcc/ue9hC4h48eJFa93EuhqGAQG995XHcVQA+MN73/XfvPwfhxCGcSiK4nnPe97v//7vT1yhm9TW3/md33nJS14yjQXlnL/3e7/367/+6wGgaRoi2m63z3/+8zebzVOe8pQ3v/nNd955Z1mW01N7Gjp9Qir/b8QX9wPDAnnQBJiALUnF6BRcYw+O6MJ1d/+Tzi4/dPXy4cGs6a/p8cmBc7l0sTc2W3Vq2UKGlJIOaouZRetFBxlyziTROWdLa+fW1MYYY7OFCGMeCQkt4oAiMtHZxRhVZsW93VPrbaM8MoyUOUMS3lEpVQeFfPuTz0fX5C5dPDrenPg9eubrfu4Pf+HHvnx84C9e9NTn6Pd83Y/90l8owuXjh//eXc9I3WUxlm1hOTkgYRblaVTSWXSWVFCn3NJaVRWFrm29DSQETCgKogREiqBAZIL3Pvh6Mbt2cn272mbicll2QwcG1EBijszSsx8Z0ZJVUc0Kk0e5AmSAqDIyE7NnxYm5ZQmMDJvj7FIrfF349Gz4stt3f/Se5x6cvBNOjrfhwqt/6rd2nvldF68by2cgXj2/t3f96NixUQZJ2YVaUqMqCsqSWdhba4KzzhhnxhQpkXHOWhtTTJGRkIAmRTVJLJlBgYBiTBttU2lSRTFpjEJEhBCAAjhnjTPmkYcueRtqdyp3WIdTJc0u5fn8wt79D/5VtXxO4Qu59iEyiayD3EPuARDAg1E1N/qWN6RcED+LvqUd4JOrdDAJaQgZTYLi2E2vT+zK4+PjU/6UMSaEIKI3ZXUm4bJFNY2Y68GZ206fvT1nfrp7OtyMF3O+/fbbiegFL3jB0dHRu971ruc973llWf7RH/1R27YvfOELEXG1Wu3s7CDier1eLpcAkFKahMuPj48/+MEPXrhw4fNyZ/7dxV97sn7qMzW7PL3qsps8XZJNtx57QxXAAgCwkWiigCRIgw5zPeXQWTgwY4LtjimgVC3yYmSElCBnRlVVh9bDkGUTU47cxdAzxiO9FlwZ6rJLPFJJVBiqFK2QEwBFnPt67nTpZwGYIRAEI2g1S7zWj/fPsLLmsi2umSG5EAKdtujAzBAH0NEoe5xyS01o1IBYo9ahNWQ8ZgNgGMyAdjSu8LbpVwHIFpq1VRPRRWILYHzOJvt6KOqmclk8D0JppCTeinPsJDtlx9kIuWwDJIYRwSLcyC0BIAhUCJmAjVVf5XLOYc6hiVuzGwaUhEKYjeYqgHWlCQY1IxIaEjWJTel3y+BSb3PvAApLpWE0o9gRXQRnyFlLalCxKmgUozlqSoCEhKhAGBUdk0PDxjAgggAJWTGKqEiqVtFaBauaR5ZhNNZ56zJxQuDJCzczjrkoXDu0YAAtMcNgckIRxTnWdUO1qYt+2bHLYsECZBTJLFlABWWSAFVAIFRVBkYAkMfyr/xkUZ9b/3br4r25knVyoYIbWj4Z7LSD3CyO3IrPard7Ap8X/M0X/NGW9Q01H6RLQ/eOP/rdP334I9dsdqEka5HBiABacs6ymMSqoizBFpoRwRq0fRPjCPt7Z7ebjaTBefLBGsizyswXxd7esiz8mPOYMxApkSMcm55SqM3hwfwpzZHhbR+8ISOE4+5SZstt6SOHxGYUQ2TZGMMMIpJiqheFSQ4F2/W6OKNFAUCYPK6P133aE5pH5VDX6+snbmyDkcJ7W9hQmtCzx7gds5BPwmM2WSSyhmJvSK0x3hp36WgdFmVC9/6PnCh6CYfrdbHuQtLQ9xx6U/RGMmRWg64fGQrniyIABMBA6JGu5xNjTFVXA3IcowMCVuasSdbrtfXgPJIVsmq8GK8pu5jc0PVj3xe+KEJQYIbM1icK3Xi8s1u021SjDjpRWYWTKgIQYSKMJvXZiqvDLIRigHGAwZIFtYQZrY7bAdWgGCPWZrLZzM28rBd9GHszZqcctEsDIPZ9vx5yotQMVgQMQA+9RLHeElEbxVrq+74oihBCzrkOfrFYjNSbyqSe/68//dPlfxK+ev50IhSRGOOkjvPXMiuH+vjljsdZp7ekZ59J/JNzDiEg4u23345IIYR+6F7/2v/pf/wnr40xOu9DCB//+McA4I477hiGsSiLtm2f+cxnvve9750yau/9TXXDg4MDAJgcvKczmtiwT3va097ylrfcddddbdv+zM/8zF133fXOd77z7rvvno4FgMkMfBzHmypBT+BT8cWcW4pjVQfoDGRAZHQdLaPuX8cLV/ip4baTR64/cnDw9zZxMyuKrlPvvVFVyDkbZkYyJZbBBrCFkKhqFyX1Y8ttMGqt9c43TTOF9Yi4XC6np69NdtNu4NElGIpCUraARCQICBal8D5UPnQjJu1YhjyOm6MjrBL3gwwxhNKYHRue+f4TeN6h337sr7727N3nykvX47u/7PBJZOOGTNsNpqjyGEMVCCIxK4lCRnTWmnGMMcYskjIHHw5PH/btgEKFL2OXNIsod103dEMI3oeQlUm4H3s0MF/OXelZeLLhVlU0xlpLRrEANU6I8hDLUHKfuB94zDryEIeiKqqqZOVVt2YDi+WeWh6ifGx94gs6KI27fvG0fcBJOnXh8ENXr22qO/f3+wcuPpI3C/Gsggi+KGpV7MdhiMOmbTbb9XK5XO4sM+eUk4CebNehCKEMzrvFrGzbbr3ZGGuttcLCIqCiCqUvyllYH6/abTuO/UrF785cmCEa6wyRQTTB+soF6cfUd0WBBpK3fGZ/8eDDV//q4ge/9u8/59rxhy8fnw6HL3noyrt3DJR6tYhXyAQknEQulUDJIHhURDCP4R33ma3Vm1mHSaYHVU0ZLAJOP4YbUaDu7u5d+9h1AAghpJRC8FYN8uhckVIiY4hIRFK/tWE2zQlMOmkpJUSc+mNPfepTX/jCF77yla/82Z/92ZzzD//wD3/d133dJAa7s7PzjGc84zWvec33fM/3HB8fv/71r/+u7/quxWJx9erVV77ylYeHhy95yUtubc09Ubqb8JjXIdnkjLt5udh9YvR/Zuw0/jo9MgUkSVLV9WZttA4Kmzby0REzhxDWzdoWs2yy9558RDcIMtvx/IVFvZDZ/OC22w43ffPgIw81PTdd7tpiWR5eudy2wyCQFbkosCihrq1NaXV0zehqNF2bctI6qy2kTnjoZsvD3VOAu09/Oq/w3Ap3HmyPhjSAjKhj7prdwwPvIXjcSt/IuBk1mKUpi20/KBVgg1uQI3rSudpZ3ovzWVVIIRK009xq5DELEKSToTPQ9tcvPmTSYPLgzyz6UnrNxXwmVrJVdjY7GwVwgFFMHt2mXa+OW2O8MaGPXb/q7IhmwP76evPh4/noZ6M/8k1mWz5lZwzoRJ0AK6qaLsZx3dkKTU3Wxn5rB0kr0XYlHhbt9RTmxvSu6CVE9BFT3w/9mkWYdRNc33WG0CD4unBVKEvv64CuJFu4oM6DCKpi0/RtOzjr27YHSaCkolmVxyhxzAGyITVovTeACoYFDPoYEyBu2+1Rv5phNcMqamy6jQx6fPnkqOrmpm/D0BbD3mG9DjmTzPaXTCKEmg0wgSDe8LsRBcLHE+f79H2uTwAhF9kNDlhVEtzgciPCTaG3z/bWeAKfX+hjff+p0nFTZx8UBgcxQAb8P/7d77bL0j7pbDd0MTUBjUdrAZ0gaRbItvB9P3CUzGqNM9b1Q9d3rcpYVSXLUAdyDlbrh+Y7bl66MZ1UsyqtUxlszpqThGKW+iSj5WROjvpLH115MtXcJcj10pQL7+doy9JWoBRONl3f9yUTmWrTjsswL9zMYBp7ndMi5e5oJXvzg0vX+1VTZbdny3Pj0fF2w2NE3rTz0mhlueNmGHOC7CqwlbdVHsd1MyL7vflhl6ujVuqqrKoSSt9yoHJ+ZXO9rKqy2tl0XR/BmhK4q0K9W9TNagUOhqGDwpWLotOIhtBgE7eVc8VOGKQ3zs1C4Vgda9d0XdPNFsvC14JRKILJYHK1nGUcUx+X86IqXa7FFz4EL3lczJbB5T5fY+ybkUc2jK4ZxuOTtixKz0UexBQWRtABilB2cUDrUTynWMxmKUUijH1sh1YGWIbdvhmGzabsTdVRBpwtd3ruxZpQlo30EjF3KJ1suy17t0md0dlQIDP1Oi4yZHQDDKUrx35cLBYa88m1E3e6KsvyWtOE2rkF/cl97/6yM7fd+VV3eJQCb4is3lhpNIUBn+vQ9WcY/xAZY6yqPvDAA2fPnkspibIn6fu+qioFSClNGSMiFkUAgEmYcLPZTLL5039nrW2aZgqQnHMppfV6HUKIMVprn/3sZz/vec/LOQPAW9/61vvvv/8d73jHnXfeWVXVdJrjOE7k2M/llL/o8YWeW34uNVFGJ8YPGWY2Z2slmmxnj/CTXvsv7233mrV/0v75eacUka5uU1GeSkXdnFxz6m5wqQdohkZETKhrV0eKfd8vFovTO6eHZrVNW69+mpWaxqVyzjggAgpJURTXVw1Fms/nJhlLCI/mlqQWoGy7sds0YAq0BfM4phE5nN3dP06XjrtVVZwht/vwxfbnfu1Pn/2D/+lp/ci1D/2fr/lv//N/+W/+4kMbGahGU/sQzp69cPXSw8Y4g2IkMagoEzprbVEsrdvbrDfbzbZtu/l8gYiz+cwZz0lZM7C44K2xCirCLJQl5yGjwflyTo4iJ3iUJEXWorcGDQIBg2S4dvG6RxvUBLEzE+qyujIMgUxVletuCx72Dvfmp3aO2lVhFzBq3FyOJ5e+8qz/0e967l75ofd9ZDv7ym/8F6/9D9vwFLd/aZaQKYMioSuKakxjUZRFXbZ9G8oi1GWoS0wREsYYT9abWmohGFLEHrqu7/tuNpuHUESJzDLZBkvmsR+cc+fOn+uHvh968J4FkKw1BpEITN8P7cnKA3iFsgDIqWuueyh2d+eLvcP773uoKusn3/6N//X/8FvPPLP6of/yWRyB0rEDtMYw4WhVEYXICFq1Rqd5+0d1fD4zoojCJ9oFiJjBqqbpQJMooXn01QgAOefSliLCLLOZvyHtS6QAzt2o8BGRrxaEk2otTKW1m6rZ07Dl2972tle/+tXf9E3ftF6vX/GKV/zET/zENOYOAPfff3/bttM777vvvnvuuefatWtnzpz59m//9h/8wR+cCiifw035dxsZrMUbsx/T5zVh6k9OHcubmGgznXR1XQ/jEER77efz+TiOgqyAhORL3/e9qtaL8Mi6LYMniTymWk0RFdHgwLf5/ZM0QGbFHjDmStD2psz1fgp2NY5DGlsVbpqPI+4syt3V5T5Bnze6Nz+8UWiRNXbrem5UIjDOFvVm07e5T2qylpVUEQ7b7txe5ZLB4B/ElGJaA7TOO9KIMDbN1d2DZeJNzBsTtLa6HYdgUwh7m6MN0AwsbNMqDuvbzu+3aRtKMxqbjWZW8TG4mAByBhAcOjv3B9GNqjkLhMp2um50GxbAqBmVTcnWjoI8IIvh6DThzmIRxxTj4BxaX2tiECYGZFHOwhiCY6PkzXbcBjBBLaklsT5474kCk2cy0m+70pfBV10a6nK/z1tpjB1dOYCP4CMUCUHdwHHMCVFmZdGlfpu6ucOwDCO1vRnJzbCYlUUoigBRISoYcIS1d93RWhkgq0wz7zlLzkyUgwXjTeERDKJjzobcOCQFJGccmDjkVb8hzbnv5mbOWfxIdRMggzLu4KlB+q5ZcWHEoVoCRmWEG/eiADJMaSYoPl4SeWODuHWJftJKZuZkEkkVsbUgNptsGUCTGqM6TQiLl1uDKhGd4ssn8P8BHuNx8mj0PT1yHuN9BBHg7b/3b5e3nXOV68mE0rqKNOackgMMQqyJIYYi5H4MVTH35TikcRyKwlTVcrtZWxuGcQihtlar0pQ1FBU37WqxM9tsYuHDwCwpF2Ux9Mqjk+iBPKpb1FVVuCbl2dKWC3Qzm7jvN/3uXhUQse8rW3rnmr5fzmbO10gau9Yslonl+km/s3P60vUHV33VgekgXT7KWjIkaNtGsLZFaMYxxzb4OoRq3elJ11pxTuera/1qhvsHbttWJ33Ck9W6z+tuO+hKpbZtNLS5crmtec+HhgAAIABJREFUwqmdqkQZY0pNajbNdm9/Z+xHH6hYuKHvyFvy1B5vyRWzvZ3rvJ4bNysLm9Rm7WLTnWwLX2/7PsxsmAUhZNJyOW8TYh6Wu0Zqp1Fd4V3p4pjOn1m221W7PRJjmiEJ10LBBlfPcVHMT9rjvumIjI4qgxRl1aeMzoGEHNuZm1UlNO229nXp/PXxBDyFWSiwqHqqSnO0WoHjIfXOLkJZbmXkCLkDh3PQAWxRuvlx6mpbU+gPygMo4Pj4eGdnZxzH6WvOuru7qzo0TVNhlVKypizPnvtwc/3fX3r/1567M4BOzpaIqAgqN1k8oKJkPospRAUF/Ozin2mKBwB2d/dC8M47ACVNrDcSGWstcwaARx555DnPfc4kLXv58uUzZ87cNCOZQp3bbrvtAx/4ADwqi4CIMcbDw0MA8N5PB07yRV/xFV/xZ3/2ZzdblDnnicn1BD49vrBzy8/tmWWzPem52quQHI1tNxzbnaf9z2/6d3zuBQ8187q+PbvcHB/3I/vFwlLdNtkUMxkAmIdhkCg550k5s+/7SJEksnMAUJalBjXGpC51rpNWAOCmIkJSM7cFlIUEMcbEGJVzjCkSgkXCYDDU5azyMHIcOeZBIMuwbU4uxaFZYepEUxSNCVfDk1/12n/zUy+7fbG8us8fws29t++++Eosr4wkrEdXj8Y+aeLdaj635ardgjfWGAVNOUfOLErWAstmuxHVMUaxkIEVRBHwhswPIKG1hqwBUjXaj/3QjGgQDdbzup7N+hS7FBUgg3gwlszezo4RtBksI4lh1XJWuzJETowaigIEtydNcOH69iRneOrC3nF21177Y789XbjcPfUrX/H6X7qk3xhTyf2cUtF1sfD1OHJiySyTKZf1rrYztDSkARBt4dHZMI4mOCVkYcmMhGVVkTE5Z2Zm5slFBQBFJeXEmXNKwGqjGgJDaMioIii228GTekfBYdeNvsai8HGQdbMCl8XoOOTLa//k8y/4q4ff+dqf//Vf/mf/EB+6HzEqRjWgBlG8zZbEkiBCBE03VDQmqhg+lqTGrfgUDRh2zOgIegAYLNzsdd2qqDF9/eQC9uMHlI+FU6dOveENb/jFX/zFnPM0RHHTXGS9Xtd1vd1uq6r67d/+7a7rnHPM7JwjopTSXyvXfUm1Li3kx/z5Y14EROTSUUbnnFBH1taJgu8Ik7UWERDFOc7AGawj55zzIpQjD2lsctspRQIAInJzVwS1S2vqmc51AJ/DcH3VFbKK3caM2dZLTSVIoepxZEcOY+S+VcwKCW2PJvbRWDdPqKOAGGu8N34f3AFsebvZ/MWHL340fnS0dN9DD6ayzyVcO2p6awuEEuj06b1z5/eTuMwugSaAoTsWxdwPqEBqDRTOey1ob+44F8gO2a7aEYsCKClFVRXS7Fwqk1naKs0wW8h2+eR91W3wx2YpJAk0h7Jy1b7BaCj2w5aIrUXvwCIVLoT5rJjPeBNlHRd2Vpz3lfha/LgDwy7Ud+wFszWJmmsbA86qy6gsihJRZVbW80UFDMo6NO314+vXHmo7MqULpQ+QNGcxjCRoDFpjo03Vfl0tT7mFr3fqpOlocxRzTo6T6aVvtWHLZDMZJmsopS45rcqycuWkStH3fd91WrjoUYwyCIEYUcksOYoAGSrLMoQSI2Ikv2S/4QMum07HYSuDVWHIoo1jk2V0OnhlVs8qAIoq0x4iABmAFAx+ItN4rIX66V68YWsJkG8IM9obnNgp5stg/RMqPv//4fESy1tefZQPPan8CgjAxbH/g/vf967735+rYOsQY4/ekTXTcK5BDpoS5mhlyI3ajE7IK7EaBoNgSGezYJ3MfQgBjcHC12fP7pcz8+GPPHL1ymq1GUUgFDtD9pvLW404bNPQNFsZbF1f605a3WLRbS6v5qOZtUQQCaNENATLYCrKxoxndl0HXR8veZN8kYTWfT5JsXv/A426ncLuHK/cqEtb+mh93w2e3CC0TYAayJnkCjBhBIiMm20K5Aedr3rKa87iy6osa+sNzgzYkdq1qhhWc3a267C2kWaLQxyYeinPFeCkhDLZbEoNxhgH6iQceMiSbAyFyxxJmBQ3xytIfPvh+WTMVkYVFNUMyqht1ynKways8taCGKtl5Qdo6pIuPfQRJAKirJSyATBKNoMkEU1Eo1363dzKuB7GzQiMaGC9uj5cH8FjMx6XO1VR1cAIDHu7+2JNHIZiXkRSAXah7mU0wavBk812lZrFLHgohgbwOmITO2cKuzOOjakdo9OmL4picq6eMPmJYC4Akqq67Lb9th3je68+uL545Su/8ysdRDdm8hXc2C4QABwq3tQP+9zkfP528Q8Sdl1XlOVUIHvxN734He94x7fe861Tl+g3f/M3X/ayl03J4cSqBYAXvehFb3/72+HReaK3ve1tz3/+84dhcM41TTNpGRLR8fHxww8//FVf9VXjOE7KCDdr60/oxH56fGHnlp8bUNPeYqFJ+7TS1O8ezj7yyIOtP/0Xl7L4BSVNKuOk7eMwWsqR5mYOPEw328AJIzrniDpR1pTAGJjEiEstoRzHkYhMNFEjEVlr1QQj0Se8tt1OCxERvXi0bl7MOlQwSOgteZau7zsKuahkyALKfbPVyCANSseaIkObaTU8eUH8ENi7l5v9/KFX/cBzfuKX7xO8Q2lnMV96M9OUN5vVwpXjatuP7d7ZU2gIAFLmxGlyO0DAzWZryI4pigCrAKoSkCIBkiGyRIaMISEBguCCr30/DP3YU0eiKgCkwMAC4A1ZQ7vLJSWBpBAFknKScl5jMCMnIQm+AMXmpNk/fZpMMd9b4uby9uJ7/8krXvC02Z/3WR+2s2P/pOLs03h1ZugHTL47iafO7zRjl1SyKqISgfWu8EXS3KcxFEUIwQCEcTSGFDELxziGEApfqGjOnDOziDWGjFGWidimLDvzxfJwMbT90HbWkjVGGFSg2Qx+EYLBIpimH2xdFMvQn/Sr1cpaWR4sl7T46MPXwsGTfGjj+OfvfO/7v+48gahwVFIwQGIMGxRLYhEFIN2wq75lGd4Ye3mcqEz1k/bjpGYihKiqY5vx5h2abr7h83J3TLU3Y8y0V05kWmau63ocx/l8Ptk3lWU5Ffamo24d5f/SxGOefrIJEenRltDNfub05kgRGIrQZ22QxFj2RhAxg2MqkRMCs1GlzlcBkFNMRhIoWLRBA6vr1z1VRMsaiApTJD9EaxmaRbVsY/biIAeIpXIBHDCytQ5HFuiAejUDKSNyP7pqMU8ko4pQMCG3mdqxq/uUEj54rZvnWOzv6ewchn0K83rm6vKUDp0OvXeU8jbJNsk2ZUgZIKYQcNOPqGjBOixtcC5MuWWZe5d7x322Zg6U1CQBEZLsNJXDltpGG6Ia3UytbBXsbm0WEVkh50HHptuQjKQjYWeothbAAblA6sFYSKoDcxfjEPsU0SBYkx1lj9kBo86q+dixz95zGCCPklEEJeY49m301nnrC+cD1J2hWpeOjRmNsnBmYkJFY6xz0pP4g8XGdNt8fDb4MQ0rjBBMa7g1vbXWoi3AOfW5S7FN/ZjQas9DivGGbz0hzQu1JjkUAwJiVEEhJU59NNZa67Jkjh1mQjEqgqrtqKvtpk859E6zQFJpHBuW6HVwKvioWMtkQaIKApgVLEzR3aeVqr51u7l1ROrRXoHprYoaC3nahRBh6ltOmeeX+O3/BYiJMjj1LadPXxEUIBEkgcbhX157+ANXL+7e8WRblaldW2eMIwBQVMsSJCvmbHnIIzhGJ+QmaicYUksYfDCkVV0EL2SgKuuqnI9jYzCEaiGws23BVftHTXP98tW5r4ZtN276lJrz55/eqtJuubMfTrZbtkXWUDouXc5DMibtBFNpVhrrnepy227b41CTK4zQpucT41wnsjy8jfvlcNQPujTFQkFcnW87O4tjvx0774L31UnTbNsThF2EnaN1qoNXWfT90Ai74DecsOvyYPPogpmZaCUqR13MZqujdb9pDvdOjU0/Nv3icHa8uq6lghNTaOGNWFUrxYGXdkgu+roYTlpSIaHtybpfd8Xu6UFGUFIFFmBSBu36PnhzsFOY7XFJWBqq6+p6uz0896T3tyeMNqPJSpGJyCC6rCkxCyCNdlntrK+uAhRVVWkWACbIxqTd/f111+QxQYGYASPs3ba/yl2z6aD0EeLIspzVJ9evU+3FIpDZ3TlwoDJIJftiWqPWsfHLeruVmXUOXDTxoD6YdOYREQWFJgoOWrYAIJ0M42CcGYrivuMrH4xXnuvPl+Un2pX6mZLtH2fpfsrxf+v4p6qqpm3ruq7r+ju+4zte9d+/6pd+8Zef89y73vKWtzRN883f/M0A8KpXveratWtvfetbAeBFL3rR6173uh/5kR95xSte8Qd/8Ae/9mu/9va3v30+n4vIW97ylttvv/3Zz372lStXfuEXfuHee+/98R//8bIsJ5bslK/eaknyBB4TX7i55aNE688NwypvU3VqN1q7/ujJ7MJdWx3M8rwinpycpMKU9XKBbTN2fTJlsYdxdF5gEnU0xJYVdSp1JJPQoqpu4mbpwiQwRb4SJAU1KBksqmawI/FkujqpFSeTDAFLZiVUEhlS7kWGnAdCQ86YqliEIpgcTOLR5sErlFmhmu/3fTpm/le/+/7iG+fzOl+o6B//wIv/l3/9Hz966cN2/mU943a1ATDMkCQba1PKwAiEmdNN10pEMIaIyBB2fbtZNXVZVWVtGI0goCIBoIoyq4hIKIpQBbRGEQBxjGma3wAWYMkmjyZZNBaJUdiwACipdWSdsgAwEpJTE7d8Ij0Nx6fKJl161z/7p//wzoPrH/4YDNWFf/U77+5pZ3WyoVQRLIwzVJFazEMCEkNERm+E6gKoQAIy5sgDEZUmTLN+SN5YsmQNEBComcSMyFprnVMWEGm3jXXGB1eVhQxxFEj9MErnrHfWGQPbtrHVbseqvh7VHLdjk9iW3jld1Oaw9o9cby9f/culNsty/qxnfet973/DmXlYLGzBkWIksaSTchIgTR598mjg99lxR282vpIaETKaOhLHksFayAnJQmZ01iS4tXqnj/ZFP3Xm5vERY5zaj5PoGQCEEKbmZN/30z9+U0X25OQEEYuimCp/+ujo1Wd1dl8i+GvKBNPtX4mipsIC42A1gx9MMuIlwMxbOCnBJovGEFHHnY02pzySePCILjoyBqqy6h1Ya7PklFJZOcBSRboI4P1Adc4z9QvQAFLQHNuxx4WIawFHoMjWiPU5+Bx8LwM3CdAs0BscDTZnd5uiuLaY16aPFAhitR71eLvpRm+UIakmHK3tcwj+dBlOr45aUlfw1sf9rCAECDOEArJL2fQrKotdTlajdYIzs2zjJvWDd7ZwAaKMdHycuxgUcETgzDlSKlQKVuYMoqhMkmeVz3G0tkhREQofinHI3ZiMoFUQZgViZ1JlO8SMHOZ2NAM3q9EOQw7tdkgiUVi9glfyagqiQOqBgZNEIluEReFswTPNYx5GmOTvhYXZz4oRxoQ4IDBaNIVmu/A7UcbCzGqgQXGI45hG48g4gwQUcExdzH1AE6wFRAAyzlvnecoBo2CXicAgCoOCNcYZ58hb4+zYxjj2DBJR1LgT10Ndag1owVqAwElHMzPJiCCooCqAIqoioKpRcMCoMm0E+gl/3Vu0dnBKPh5/6WawSVEkKmpUmrr0SQ2AJHVB5EuZD/+FgU9s9LcUEG7SYhV0sk9VRWxU1iq/+x/+/Qce/Pju6dMx5iadWGcMCubBaCZiJBVQkEwS6yLkIQFlgVEgC2ZCA2S6vi99aNs4Dmk+97WvLl0aNt322lFfzct+oH4gMCACZWn29/wYhvLM3IU9X7hiMwND29hgMVNv1diooonZRaUheDAOwMjJ9sh42nM0L8d5kQ7dcNppNt21Y73y8Y8cj/swzLv2WIMpAiElGNeUk9UIyXK2mgxJFWzVbSNmaYeGc2SOrhBfSLUwVWmIjU3GZLBsIAFEGK9sQhYAm8dBkamkJrdhN6BnCjnlJstoiAwaNqxeyuCrclH4/cBudeXY9dZIjQ0ZMp6IMkIGFeacyqKmlLnlw93TmOPurDZVcdyMx1f72NqRzcjImTJbAEJU3gq1go5lTJt44oON3RiqSpwetys/d7N5NWLv5oQWow6ojKCx6Y1qgZ4jq6hY6DVh5cCjkHgXujgKgADAYHBE0cDDOJoxsHLDGvqbVliT2h8AmGQUvYU8ovEkU2V5lQezrMdV/abf/Nev/c/+kXPlzNRwg60Dn69a0+cY/7BwXdc5ZyL8vu/7vkcuXnrNa16z2WzOnjvzG7/xG3fddZeqfvzjH99utwDAzHffffef/Mmf/NAP/dBP//RPHx4evvGNb3zxi1/cdZ219r777nvTm9507do1Zv6ar/mae++99znPeQ4ATPOZE6Zg6fNz5l+k+MLNLT8Poasq8Oh2a0AndLi88IwH4/nF6bQIh8O1kyNskItZ8f+w92axtq3ZedBo/m7Oudba3Wnurapb97o6l/uyYtxEJBKBKLzwkASQgAeUKECMECJSsGQnlkiEgpCIbAmFGJGnBCmGJI5E4AErGDlSbMd2nODENlWuKvvadZvT7b1XM5u/GWPwMM/ddapxueyycHeHjs5ee+2551p773/+c3xjfN83tgPwfLyx7Gw7ackzG3TeObcT31qDtkykPPCQGcBEcmunhS2EcLCCpTrnnHdRubZ256TnOickUGF18hRsTZqqR3MqxVputUDJHHq24Hq/i8FDC9jKIZQai6amsN1c3R6vbbP7sY/v/50/+Qc+cD+dHr1+dvHK8e2fvb/7thTk7TdvTjenze6ertgy+FoF0AyhSWvSAAzMnGN2TEREFJLf7QYXInnvBJ2ggSqImQqoqgrqNI1jHpEoptQPfdcPp9v96fYApVqpjZ1xgRg5xkqSqQmiOgjeogNrgICM5MH1brdNDzW/cb+88cGPJhp/uoZZdq/Z5Xf8+C/8wPn7vvGtTx7OQn8WHqIz7AwcNCuM5DwhAa5ECzVUIEOVpqUxuxR7UzVTh2TOISECASMSERIxee+992AGqsfD3nk/z+PjOVtREivLMs/zsBmi6y8vz4RxuNg92V9DGLLJMubcLHQhMKgd52VJ3QhesEF2u//n+vqbv/YP0fUvTE9/ITgXfAB7PndE1QAdEhs0AAFrL/o1fonF/Hl0yud+jGgNnIAD47VvAFCrMZhyDV/+8v+1AOCd/BIAVj+qy8tLZp6maR1Gcn19fXl5uXp8X1xc3B28Uo6/zDfwey+q8efRYteOJerzRuXnHY+IyQEiUigXXVio9ZjjAKqViDyCpT5GmTQ46/IuE19h6rDPNhtX9u15l7i6CjoVKnnOc73OR51Nb2CKNqeuS4lm0UkjwoywiIqg4E6VRsCK1JR6oNhiqCnKWPLUNiGcxf7ehXNb/5EHMcw3L11c5IM70uUb5YC0I78LyvNJQQ0EHj078afeIgVSO13ne2cvP/qVFqiOxcZqCqI49nHsE721HL2ry4mWkQ7T8WokdYs5CbvYdX262mhjm4NdBWAFUvKw8anBqcpRFUABVUjrJnWTYIxdK3ma5mmagQiQgkIyA0HE59iyGWQQv+UseRxzCzaXNJ2WauK1OULuiLz5xBhRI7Sq2mR/nKbTsydvjn2lzlvv0IgB2VTVWh+jtlIBMmJjB45un52CYr0pJddKVJHFKXqjHh2zEmqkrfd8vu2c77wHYEO35DovFatiVSwNTnlliBiBsXPk2HtOnrsQ+44uyc3qZh2qb9oAvYERo3NoQZpk7n1hBTBUXEtYqIgGagxgZgRqsMoJ8PnFv6JagDs7ny+CLu967GZWua39SbZqLTbXAGz9agPn351v+dsUawZ9hyzXPy0CPper4XqrhxVZAqqBjaCPQf/Pn/jxTxyffujrv+4zT5/cTLdn988RhGoFMiBFNmWAVllKtx1OYvgcW4pAcxSQeJpnz35ZqrQ5+EE3uydvP3p8e7w9TRe6LdnVgj6CCKaOr+75x8vBsZ5dDbfHN9JuUAw3N3N/NoBHJSpaahOlam7ZOud6B07Hm2ehHy67YReXs3B6f8qvJTj56fSM8uG6G+699vJL7pGbbZpl9r5BnknNmZpaE4DGpCFSf5z2F8MZ06a2VquEvoWucSouVKts7DAjC1NFzPjs6c1m6JhYcjaH1PNRbq/OL9hX9jBsXL/dzmWa8wjc1GuepzLpw/7+zZNnT37p0WAda8QR2YcQvFazZmZVgdJ5r2V6+uZbZ5byfArEnetYu+tHczm5OdOYEYDN3PqX05PxaNiJlXpcji8/fHmZT65H8XC43V91l9uXhsdPnvTDBhDHnJ2BB8zHhdgl9FpFzYxx1sq9N1YlCcGd9kcFUqBSiiqdaUyA5elyfr/LJWP12/tbGaWnflomZq5cAcDMGnmtUENJkLLHcZrGotJ1P/upX/3Jz/ziez/47fqOQtuvqxDRfrONoN+S/MfqzHGw5/DPSinf8xe++7u/57vXEy/L8uTJk/v37//QD/3Qejwz55w/9rGP/fAP//A61A0AVHWFi9///d+/KjDX51fnnlV7Ce9MMXkXWP668TsXW75QofsK7mRugRafntzYv+fp4f5f/aF/Ul77t95+++1N5M0ZVxeVJsvzGcUJpVwfCgDbqoZCDuy91Aq+Ckomosq1QiWlLJiheu9zzp1H57uK2GrFBRHROVdrXfnrzrm+7wE4cZdNsgpzI2jOsYtDDn5RwloRytXQtarTJE42TanoNAm6Ad6cScMH//v/9Sf+4n/41cu1/8BD+Cv/xb/3Z//yP+zuP/zAva9JNEwaVM2nQC6Q8wqqtqYeaKoAmmKv0nxwMabaREojRxgoQMj7cZ3QuKaQYiqmREzEgAiApTad5lybIgxnu5qzqpqqkSmqWGtSjBiIzFpTE6lSKqEFkjqPbx3m96ecpo//8T/xte+7//annlzff/VP/Lvf+9e2F39wHDfbLZLAUo67YWdODtMtkAEqGImINSVaJ1CiIxqnKYTACDKXeZ5jDIiIBCoq2MgxeW6t1tbUVFSYkIliFwytmqo1QzAG7b1LWNhubWSXXEzX06QuISqiOWimzREQmgX3JJ/CxVCrdbvt2fbbfuAHf/o7//hXf8PVN281Oc7t9LjKqduJZKumqRukVEQDNHvu6wMAn83nvhxM9uIkAG58t2Vzfb71L+6LHPxFz/AlYhUPrDakq7QAAJ6brZkh4uXl5frks2fPrq6uVs/udW2vvYsXbwm/rySXXzTuSLDwguVdc03VEQBrcU76QAmsQ+t7WiesGlfEVor2gsYCAOM4SimkxMTesYa8FpUhgcmUzj1RWdo+Wg6owWK0rcPOYZ/hBHYLgIjUpxBDWL1DW+VWuZlvQvPx9rSc3tNzT6cwv3VJCcYRy7jtUyeP3alZQ9ZmozaTYlJbbUVC8KFLsOzG4jZuk8L2kK9PT3qYWFoikkCSGYTF7XYN3FxrW04I7racjI4P+ubxSHS8GK4QiOt2OVzXedOHV5q1Jm2l5Ith02C2khQQtUZW6oF9cy4Tu9vDEV0AF8KyTARJ+6S9eJZNAAREs53jxvMyjbcTRp7noxIDs/cpbToIrUFFUDBiJW6MhCntdlu8wM5b9rZUpAZEtVGp7XT02NjE5sYNsKGbxc3SZd9JJ+gauuJLaSW5tMxLN8QwdPMypS42rTTEMte6LGVuMgsokpCrRoUco2NEzyu9tEmrVY0armmgGIFZHNJrFzJrm4WJ0FHjjAFmyDFGEFUxEkQFVCQBANa7NhYaEKwzft8BlvZcjW2/Jlt2HV+5JnZZCemzto3ipRqbcQcAAFzvzGPfcYr+ragDvxtfSRgYGOLzxruBQ2Ycn+7/0Zufzi9dvHw5KCCTG/qeHHrEgGAMwMjOhIWcOhXDJXW02g67hMjOATNSSmmz2akMJm0zXEnzDi43js/uO3b+9jhGdX6ez2C5OLcNvNnCWxcD9h1rXpa6jf0r5DoctvN4qIagDjQ5ACUE5zCwkhN0CCFA12kZGl8wpnzryvFyt9V0/qzg3G4DsMGCMG86rlrQERKVTLW5qbRpKrY0aBNHi4EBVc36wStmZmMHQAhA02HqFleua7up082t25XiNXsJF0PcDZ3vIBlQQ8r9sLl/bzMt+Nbbt3ObXPLlUOqxPXkq9TrDyUhhmZYyVn95FS53tWmrglDRys3TUy2nFOrsN0/3y3TzbGcsFHmzo2mmgq5hnqT3Gwdp3M+poWseW/WAnBKgGDV1zW9ouErbB711Es6cYHHsQYCAGZxT4oxNoYmqaSN1nmg1okZAMBQDVVUILVoz6+LZhE+Oh6EfHFHGnKpNukSLTRoAQEsm0jw5bQAgJdyellprtDjPswq+/OGv+sc/93Nfffnqx64eDsYAQITPG4dmZsb0GxPssFXBzwFpv7n8B/26OYGqTtO41sT3+71jt9kOd5SrcRxTSisPMca4an/Wb1ynea8ytxBCKQUASimbzSbGuHZ3V2x5x+paZ13+hn7e31fxOxhbfsWhXujs4bPbIP1H9vR1/80P/tNPyx948mb98Dd9w6de/zncsLHOS+lbA5cGHg5WnHPQaq3VzBw0ZF5plqOMm8hiK4WQzaQtrhs6Zk6BOEYzY6tLMiQEB2dXZ/M822TrpIGpTstY2HvnA5M4rom6jrprwGyoNYvMl7u+FZgm3eEg2orNc7NhSLd2cf6+f/3kfvq/+v6/+zf+4p+Tt/55xPR+L23ctzxuOTZMKotPgTgw+aatSSNEXOkxZimleTqF4IdNn2tdDif0BIE9x/HZHsiQwUDusCUCIdG6P9XaSpXWqiIM57tlnkteypKNwVDFWpVC5Im8gohaabXWHFCB2pAITB72fZw+8Uc+8q+99eRH5ey1P//f/q2L+3/4M4/Ob9vp/H1X+djm8XDv3llzcHg629L5AAAgAElEQVTrposdEBiq1tZaYyZico4duTotAR0RtFLHm6M7P2Mmciwq1RpHY4TaWq1FlJrU4D0FH1OoJTeDaqpE5sh570LMeVzK1LPvkr9+tt/sLlGNDLxlVCRTRLPAT0/j/YsHbT9lssPykPD4/X/7n/8nf+yjH42X773UKuOpPuu62qyW1lIXrS6AhIgAZvpO23AtN+OvK3R/PkHYLD+fSMnViy/Gzmpx9uK12r6yK3eVs7/I8TCzdUcupRCR9371Vbu6ulordutKfvEk70LKu1h/OXcUHXsnmjSrtVJ1sATqjC2ibpInlSwmWRrs6VZnKc1tp2lCSkqBnPMJvPfsXLCqNKLPJMvFe0IY3HJyHfhAGl0NfIKgEO12stu5IyBaXQ5M1urGfHKLuCwehDEiJv3g+y+vjOhm/MBZE5ua7V9xoyyP9NiIL7k2G7WRFtZ+iFfbKIpiYExjLvVEp2I3j7y6HqdOZsC+xa5Vas01t73K2VGnibQbQunbxrcPfjgFm4Lpy+8JudRW7XSgN9/MRlZVFi2eWMmJoIhHgHUwC2qLTmIAIzEqF1cXx9lT6Ch2rhWWbLOTCSSybKKRGpttHVe3CX2Xwq6/dBq6gCkC9oC9FNcqVDU1QxbvaiB0XdzC1u7FHkvFUhfDxRClkjY5mQ+BtMHcuLETdvvK+wL7XPZNMSiG4sfZT9tXX6q21OOcEzw5Pt1cbm7n27OH516DVy+zyqQEntH7AqGsLkEIhApYzapIa63imggaiiHYuEzOqAs+cXBMQLxQxs6WJYdIlsGqoSIKYgMStLUCB6Koz11b15znrsn1jgoc7YvMv7yLFUwqlVC5OiMz8dLMrStaVdcRvu/2LX9bwr6I0e/nfN0MUQEUCBEA3/zlX/2b/9f//vhhesnStN8z89D1yhoROkJzoA7MmXoNIl614JL6KA20CRH74FGYhOa8PH16DUZofHvzKPlU8lzycv/e1Wk8Tsfx/tX9MM9DyN/w2tnZps4X6eEF+Y1/40l+/Y0j+lMBerS/OZ6O9+7dA/WgGICU+OZ0XI43m7NzQXfYz7eP5v5KN5d8SZTmW6eny+0rkvGTH//lqseI99BmhuUinR3mzC6w57kRmNt2fejDfPsY5dYhhRAUoBkOm+6UhZyyAyREwJ6CjrVvPnHvYzkfhinKFEW3XntOm846QRW0UuvxdIQYncPaZAzxfDv0DjewV3NRXZXrliQlGtA2WLs1YwErZMEqbYZL5TY7V/qk55vX94f9vg3u3pM3xwjnES7kcIjDpsM0PTol5p7dgtUh+i4AirGYq27oekubh8NCUwBephyCs2qIjpHdQq6gKpjZ6rBNHjWxmcDqWCEGzVRsznOdGdrss9B1ftaeuY0rdrhuC267nLN13jdfSFQVFCryQjU1KKWJSOrT6XSCBaZu+1Of+pc45r/0H/xZJxDp8/SS+CWoUl9G/Obzn/V9TNOUUlqNJKZxPjs7Q4SVirXiwJXiG2Ncn1yzoDWNWUHmHYxc8/wQwioLWvOf9bXWY4jo3W3wS8fvVGz5wi3whYy8ATwvcii45hoAuOYI2tojKn51Uu/YqtLE1pbT7Z4e/o9/5yd+/vr29fD1+3DZoLz55puCngoZByUq5By5DjtKfUopy36dCmBmRAQJWLjsS41bIlytX2upIjn6y84jETFba60AOGhiXlUDaYV2okZExYqpmiqogqlPXd/1IJiVADACOc8u9FCwzRpcBAXnKZJrLVvnB38R02XO72f89jevr+J0/NA9/sv/8b/xA//b6z/++qeAXutTOdzuKaKLagkMlMFS3/vo8lzyXLA4boMuNONSJQsc8n7sylVNnEsJ0TlygATIqALSQKHlBoiASMxMNC/ldDydbc+2m+0JILfW0CuElOI27uZpH1GWCnFzhhiVNmHXZ63jkzcNp3uvjn/63/yjP/fJf7C72ITha19//JPh3ksPHrw28K2/sOK1OPmn//ePfOO3f/uQgkdCQiJCXqdrIBISMzH3Q09MMcVlPoq1m9tnfT8MQ68mam3tDIboUhdzXpa8aJWWqzUxWUd1ECEScR+7bugP6uuCkTaD3yyxtnn2zxm1QIEBycTyiFw3y6hNYcnjs3aYOyzdSz/4jz7l3vrpP/+n/8gHL9/TTUdZHkMDhwSlINJdv+ALu5Wft+v65gHgeY9gBaMAZrZa0K5PFWMAq+BcNQMGAK6MiGQFIK1gRtG/2Dr4cvCema3DV1cW9+rosxJF1g1XRFJK67Z7Jy24o4V83qv8XkWYn3fzWOmv7rmnADholeu6Iwl6RFzpsr75wgURXXOtQfDIIg6d6xobgIcYY3LRVVsMZYqLTLAAeqRCSOSaY6uqXLgQF4ZmOMOQuTw+T08Hx0+4qnXoPQcOwTXiBgpQ0ep69SABIqiIqSAjOGSIwSLZSG2BMi06pXg6+cfgFnOLuAfn3UennKYpZjo7MVVKTM5Ua82x62suMfA0V7NgpsH7VhoJkRIXQFjhrXnRhoogiFrKxN6MtaAgI6E/lQKKtTS4lU3pKQMiErDT4CxUtWYrWhKECmSEWAGN2DjkqkQBjaGCKYggGgBZlomDAIGhlZrXLcsIZ5kl6eK0OfXsPDIaOw3QABC4OCoueV9r054OmNEEEVuD2oyZKDjyjI4TddSMQBEMVBqIjUdKqauyLVUCjNE3KiXfDhtf5HS+sVJvon8ncxcPUk2E1LyBz+AXYMfs2DnnhFWasJg2NWEANmRANnDGXinn6vqgpEZNnDqWy7PUykgKSEjiSB0JYDWHCOs2gmQMarDaxxqtti6f3R7sBcnl2qtcY3Hv6C0BzPLswb2jv6runT48uGqfM6b1xVgLavjCa/1e3RZ+m2IVVdpzM077HB2tATIRIiiDABDB/6vHn9i/abu+I6orX9bMUAFMERoCgToTB+YBEISs+pCezdmhY+fKMpe5eh6Y+00/mHT12AbeWBYvaMCAcT62MFyUCi4FF4tPqr6ls95wl20SgbDZpV07zotA3J1fGYSysORJ8+m8i/c2u3Ja5lPpd3b/4f1nbz29efpsOd9q2tRF0nL/0J/n8MH9xNnxbndvt31Z7CR6Sh29ll7an2R/EnExU1o3vH7TdfHq8t5L5GJTbIJp42PdHJc9eC5QWlt8GtzGnaap+oHu9XvMLcD2pYsltMVL09ymBUMLHpHt9vg01eS8H7oNmQvgIrr9vAchSm6kGcku751nhhlPDc3AAKtBM3Bm1Jo9fny72Z196Ku+9u//vX/46itfbycfF9rQ+QYvvBEfrUJmJPMgQSedD3piYmaCC7BzK9xCSON+CbtUcyYfR6392bY8zc9uT1yQKnLwLnpAo1VOrbrOAQAFRGDvXHCLzoWlwalPPuxCKeXcnc+15mO+f37+ts5cuQRygg0bV26uhaYKoIuaGjmqS+13l2+P+9deff/jXK/NOtRgiPjiXdJ+o0axAv63JP8xVQBY5TytVUTsh24cp5Ri3/cri/XF3GZFm2vfaFmWFXOuB+Sc1yL72slcLXzWKvydf0+tNcb4Ymn+3fjC+B3927kr1N2FcGXxhv5u/SIiGIAZMCPCbLHpEEg3aQ/jo0Tdzn/4Z5+kX+KP4OZ9UQSnt7uTcBkK9ZnyUqFo27buqvSXkE75BGaiQVXBBQrpVA7X1zedx8mmoR+ChlKKBu1St/FuGM5OT06H68MKRIsjRCWim+NcSlunteIpT2p38HKa65hrTEPsegCKQHU5jYdRiCO64BMUcJ6Sx8M4QtfVI7/16ESyex99x3d9z//8N/+7V/0bH//A5VaOH+/PvhWWgHb79PYJxcG2gMTEQAxSs7SZMW3TTgq5FnQpS1saTmKH015c66u6UqrzTMREgIzQqhk2EakNEYGIAjPRkIbowjLNZckNzJgreoMo8yLz3ObDSw83z5oMoVPkzBweXIx17+jxe3fdaf6Rbnv/I/7Vz9x+9V//W/+M+veeal3onzXsxmOqBy0H+8DHvlElDzFQIyMERGM2NEQEAmJm5n4Yaq1znpuW3dmGkIhIVRSa2iqBsxSHoR+ur2s5lM3ZcHV+ebjZH2/3a8LDHjxRmWuZj7WZ0818aHl8JtbEhL3D4JmAnGvNpFnJxm07j9kYIDnv4oLuMQ5tny/5q+TqI28cfmyLGOaM4Bz6lgthXBcuvpPFfYFt7OeG9kjPm10rMuHKXKC6VekEQGVNAQswPPfbYESsXN7x1CH8XCYJfja3+zVfdmW3wjumZwBw5+jz4qdrdngnLXiRE/LZq+93dbwoRYPnj38t3mAD50EQka06WyFmyw6VghJ22NlYkgNjC1kt2VwM8CHM4nvPPGoeY2opDXO1orxx28cH19qG6977oR50UynYxXIC6kPVWqUaU5hC2oSnyycdPH6PXyzPb5QLF+6j23IKvvPazJoYVISMKymWkQkERaQhK7KyRbJEMLPMWOfc5hAuTuWCGNnBL5QmIBo3EjeznB3ZGgVCZ63Vsmy2G5tbTJ1pMxMz9cHXqXnxpMgVWSGANTKvVsEM1bCVupA3Ra0gzMjeH2tNFLpuA7c3mxw0AzM5ZrLAkFZ5NVJGLkCGJPic8umMwzwpUkRjbKDyXGQIbK1OLjhDAIRSlxDQEIFwklkjZtdmbh0DIjGwV0eCaIiFsVLylGvTnvc1EyoyA6ipsSMyZM/sOAYnTcmMFUWaoEzn7MWmKE/NJKIF37DmdnvuO8mPz3cXb90e4nAfzKF6EG8i0IwFvJjP4DOyEpuX5kWCaEEtYKYmbEiGzsAbenXO+FSmsBuEVFjYCbNud5vHNzeMjokJiYxA1CowIiEwMaM1gGrWANqKRujzF/QLJrECAKYGCOvgyr3mmcPiwKly47JWbA0BQI2dsTNExAQdAKzVqPV0rTXv3TLnmCIA1NpE2pqi3WVmAHAn5147AyvNDBHXMQDv8iC+RNhzQeUd/fUdmInPdyzElRwDAnBzmP76P/4HP/LzPw8PHyaUgkqqrGpoAKpggsCmrNKZ9QZqTa2h5yfHiV1Mnreb6Df9nHHJbRiGZU45jylsdVp4LJAcRpiO9cHVS7kWl4LryPd2PT6F6zmRANHx+ua4QJaumnt6c2oxWfPQ3BA2Qx+djsdnN5vOXTx8b7WyzCN7ury3i7tB4/AG1unswRt1/8ab/GSG7HZPjsent8fzHZztIJ+mh2f3pXANPrtIlNaxuEvLyzJuYanzCQiRyHhzdbEZ37oFxxXmqY3nMfCmOz6ei4vby/56f6DgXnr5XNtpaWOVsszHwIy9Q2e3z571bdP328FcLhqAO+TH80LqY4onqszwnpe2yzzNy4jPrbIqYDMgA9huz7uhvP3Go/31z3zglW+8ftzwKCHv2tH2x4NnZIJiCxOCt9ZZ7OPF4LBH7AGNAKDm6n0a93M/7Ereh13yiZ68+biHYXt+BmIooKqyloEQEcFUTBSarmPm2Lvg44IWevW7bd7vh/Ph9mn+1dunZ2dnG7+9fbr0fT+ZLcuCvov+zLwFyQUWbEsY7uecqdKuf1Dn6nH7TDVX/N7/4a9+97/9p771/v1aK88VtgkRK9do8ctf0gi4Xv5fef6D/Fl5zt1uMwz9+mB95vNymzs667pN3R1w9+lut3vx2+GFROjuVO/Gl4jfydjS7j7c3XC4AYBhY/u86iki1Nk4tdb63aVrJzjMEBgymT9fNsNEr+6vp5jmD9w737+9N9crqpEJSVW0qQy3twuAu++qVmiVEeGkt8tSqKSUfAicGH1igJAgQAghRI63b91O01RKWbW/XYPFAwCUUlZW94XrdBexzGDmvHfOVZFasGhpWVcXQWtgjQCwmXkAYkJRVPPV5esCaoG11v52GR5efd0vPhq+9uVhLvvv/I/+4F/7O49/7pP/ks8/eHH2IYgNI6Nn1aatqjW16gOid5WtekRuRJWdBU3bFHxNbTHn3LLkaRrPL87OhjObp5IbwUqsQ1BgRQYSBW1qhIqGTj2balVFNkMMjcPogiSYaz3sD4rp8PiU9fbiAS23P/Zn/v1v+yp3+MyzcffKN/3UJ370dvjgvEyxc81x84zsYodqeWwLWWAKtHJKGZjWuedhyfM4jogICOQ4dRER18PonVyEI1NiQ80lE2HXdaAwHkdU2nS71qS1BmJiFYBWBSQjIAAZEIBDZDDQBmv1T6QV0QbagEk4mPPOxSiKKtBMu507jE9jG32CEHso0OrneTCuoNK+dBXvrkpyZ9QGAIJeEOSdPbc5cM15lAbOVbeacbNVM0X8tUcV/8YKiL+B+H2Y/939yIIeUdadia02QI8yeWlQHTrkkiCkBktlYOCi1pZilkumrixLLiXvx9xayzkjXrz56Sgyj+PYe1TVck0OD212OOMUplLLSCqnLtD23nvvJfcrH33JRNzjR0O2XS48TpO0pTaoYuwi+0iIjLQ2qwgY0G23/mwXTJK2rsqxtOMiwVmPtTWRMs9Fl+ubgyobFaAKDG98Zm8YlGJbalvqMoXDOJ1d+Dw5FMfKJggAAmBIq0pbGlnx061IDObImBXBkDjQVNJxmqQuXGautkV8+/Eh2S6aZpaFqhN2im31M+QMXHI95HpsOoMTZVFuyyTzWFIXYwpERoAEsEIxRgFAAAI0NZiW+XQ83nt4/6UH98Dr/nTNSmRwuDmcbo6MzMAd9T0Pqg6VHZFLrBbUuNvGHuNynJbDZOSNnLEqmoJWM4pMsdtd9GfdTqtasZPmk+R44d7z8JWPfPRhiF81G9qnX5/bZm53fctiYtbMBESgKDgRhdxKE85gwqYBBAFYjERRwJpZFawUe92+h6tPxXPqeClHjA72ZI1unh6pNCqtI5/QGaqgCSqgmUNlAEACVDAENDR7sRz0gs8zfq7P4x2vGwkrsMd2ZwrdwDXXGvYvXhd3DHDv3fFw2m43ano4HDebjfeptdZau1M6hRD6vl/hJTOvmHP9/7Nv5t34ovHcBPa5X8/qB/s5Bp2IpoAKp1Jv8xIvtj/1y58eVWMTQCUSAFWSVZlhaA2ByRgbMnCAIM1JZT+f+BRdSb7QOlHJUBRzGRTFdVRAGjUO4jaUbSqqj2/e8gHM4Snnm3mPhKnzDbiiHzPOBZcacnM+xkaulLyMxxpqidXONDA2bGKNdep1Zs5XL3V6en361ZoGeVSe5d2DDPUwt6qb6OI8L+C6fts9e/Lo4596bHx1e9AiG8IkZZrzohbZX97uLaXNeDg5R2Cyf/b2Mo5XD87Js9t6zKW67K+StZR74NDHs3RT9tQ7KMYC97eXhEvTBTj4ROhQTcdckLtKVBi2Dy9Pt/mw5HB/BwC3cEr3h7PGjWvlMo8zB/PBLbmYK6984OVNfzaPk2QEsXmc8rM2yG5AR2qohqiEME9LXuaIMQ7JTEUFmkGzZJvODayxjRgsWjGB4nr2zbkWpnkMKYAiiT5vVJrZelrFZVxMzcAUTbwQUXNtktxLKWxm1k7t1BP6pouerJZA6I1C79fZxFAF4I4LmhpIoeZaFjJsr+8Pn56vP6YPovfmnIFpmTTQVzKM5HdL/vNufJnxOxlbAqyTmj67RBwAACK4Be1zdcCIoBrYdJoSLDf1qCVcDVfgzt46nudRdle7amNM+L7X3tvjm7/yVj3C0UHzPQIDajnWpqoXerFOkyeio9UyFuppGAbvPQTwKK01yTLp5MWPPHLh1V0qpeScq8aJOcZ4e3uLDT17cGkTSGZstbJzjlmkWcWci9oy9EPqGapZI1AQMReQPFM1rOabW65z6DR2Wt1040aZrv/G//Ir/9mf+djW/WrnP/Gf/sk//N3f92Mff6M/23zL7rwJ1kat1Cq1NslNMpKnmCpbBmRqTLUL4DX5tLN9J5ad88SBCGtpj99+jETPYRuhmpkaGTmjqmBiKgYIntSjCqCKMXiiUDmcfDCkpdbj/rYLG+r04SU+/cTP/vB3/dFu/gl8BO7By//5X/i+zXu+pXTfcvPkdZ3RklNygTgkN+dlySOTMbEDc0jrjJOc82k8tVZrqzGGGAM7chzXEu36bzWpoMSU2ERLXRCx73rNMh6nPvTbbjPP09wmFZNWEXGVRDpcKXSACEgEYKAChICkWqVUbWgNOGpijYFjl6YMk0Az7beefXvl/j27ebo8fsJ+cL6/a7OvORJ+EWT56xP07XMD3jHafofV9Nkt+N1U7P//8Ch3+fSKMxHRo5gaGZNVAz+zNa6sLCKkBSWTZCLitHFsbXFzqwJCy+VUsLXtmLlQ58U3aggee4AEjpx5s7Y017bb7Zvjk+JLoaGLUOswN9Ua1aIoqRkYgHpsgQgZCEEQdJ0t1JpUmVXAlMj5brjMUgWotjxpJjeQ76+PRbUjt2Hepu7cMzMFR3GmMkONfNX5HqVbxomRPbCqGYCsBFZDUmiVDGneK++ieQYnymjM5Lq5ANIZJV/LUuYcaej6CxhTnSxTW7h6JTVQMEEFKsbFewhD580Ft119xhyS86RSylScI+cJCIgNSdkBGq15tqqFGHdMLlDV6XJ3btzJpG0WFmJxTr1XbwJzWzgEjp5D4MAFnSKUxTQXIbQ+GbABKzXD1kAbSEzBpyjaZm9qVUuVyM71C0yBJVMRnBfBRaamHcLatwwgs7Xn2LIJNAVt4rW1bIIGhgyAgB7QxKCpNdWmIAANZ312XcqCtjh75eJlbhHVAdLZ9hKnwNwz91gL1qxgiqooCopGKz+OkAwB0fAdHiUA3FFW2eoXXeEr9xVNyMzAKjiuIF5WKeYXHn+3C223GwCYpumu3q+qq3OGc24VQY3jOAyDiOSc7xqYzrm1h/Bih/Pd+MJ4fgsAMEMzQ0Wg53cUAzQxbOjYDZvN//RPfvQJmj/bWVVgQVNjUdJViqsAgCCoSgIOXIAkLUkNbp75FHwIIa9NOFEqQsQqiK7f1iwLVRdks/V5nLuzbdyGFAN4ctQ5ujCuU2lFIRvMFedKc6Wlkgs9qut66mNMqaRUfcjFLRWlaUk6dXroOX/tS/2z1/cbqve2/elUrbssSz3Ms4Rd54allP2xsheRKMJgw+Onh3m5nZYshELgUuS0vd1PD8Jmf3tKgVD0yZNH3rf+6tx7ils3Sqku+8uzWlIOhULfXW6e7Z/eS5cAQA3v37uY5mfTdERnoSMCELNxyd1mW4mYYfvg6lifHOfT7t6VaLvV8czxzekm9i4E1w6z4/DgwT0FeuPtj59OJXC4vXkkSwXpkotp07k54AyoiiLIigwhRd95ikxAzaqYWTNbTMZ5GsUNHgA8p1xmseo7ds37Gsqy90NCMWwAzbCZNbVmIEaCeVoUTM2UtFfijtHqdrvFjBeOsUMRSRvDbhAcycXJWeWQzDlK5mZoWw9LrXWu1gsho6hAA02qqv3u8id/5mdfOti/8uEPb5NTUwx9+i1Z5O/mP79X4nfrVi53dsmuueZR8vr8wHVZ3qpHHs6/ZsbL4+jS+XdY/Bef/vSnX/rQay+dXzx58uTQZg3kq3nUgQdwCTcZBUVkgQXWMq1rDG6THMbn3pi++BJVap2maZ7nYzsS0Vk4W+k9tdalgVldJ1uuFrLzPOdxz9aDwLbfOue9d4RszZ57mQJpVamqRdAIFJCBHEIVmwuLRrHldr+/Xs4S++hs+8qzQHTxh8bxV4Gf9uGXNssvvHzxzdf7aXoyHse9D+C9+QDE6ENSclnsdj7t59lT8VS2xXcUmZ3ryIUYg1+Wec6zSFORlFLq0qpjbq3W2kyl1WoiDIboAJ2HylaZFENVckquVJ4rDyHWMnmqMj2hDU/Pjq/aL11MfYKyv/rAk+6Dn/JvLpKWqQ39/eubx9AX6zT4vnex789g25cKpYKJgphYM8NpnqZpDDGEGICoqWop9I4ZHimgorAoKzsEJmmq1UDRBJZpmU+z9Ao9NmvIxAiApGaquoJKQEOErku5ZABAgDznXLOpmMmwiX2XwKE5Xwlr1VwsFwvt7NG1Lf59P3/96QvrX331m8r+GklRnAg+nzL2OTjyN6D5fscz47N76PqgGq/ahncV5L9d4aC5GgGqmVVw6BaBQASRDUDJFax58eSaw4xcGbN69ILFNUeFNIfsemtRWhX01Z9pVPRnqAG9VyNjrksFAKZa47wAUCmnzEXJDRttZ8wbQc4yG24Vk0I1qoDEjM55x1601Ll0fdfHIM1EjACMoEKo6kueyzQlr9Fj9L2PAzICEXkmG5zbON6A9MuxnQ1nWmE5NubOUYpeus5vt2xLnudsAmoWwiYkBBVQIDAHxqXyAY1VWVMXXDfQmGvNcTuEzaCpqtWlDrebytyzjxVBCS0wBGBURlFVUUB1WBgsQU3r6MaoQGbVQ3OqVktpPjB7V4u2aipkSp6dJydFtZiwitPTzdhUtZhVJPOBEptjcKxEyiCkxQDFCAVVQEkQBKFVKw3QETp2AiyCFbAqWDHQ1pyCZbGleXbJxWZTXuq4VLLGYTsM9+dDpyNQUVcrNmQKjgOAs9jU1NAaaovQIqAHZOSVkuEY3HN+b5uWPM+Zlp6dapWljnsfXNBMcjOpX86XztXoq6tzqYs21sqGhESrbw8+VxPA8/osEcDnOBisnhmfDy9fyOnMzArwenA1di/0Fr5wC1rmnFIEgM1mo2qHwyHGkFKqtTrnlmV5+vTp+973vhVhquoKLO8UUPM8i8idZ+O78UXCDBHoHbns+skKHsxMzRSZIlbCT14//sH/4+/zaw/BnkNPAzRDUwQmRiol96FjUkJFUDMjRu8s8HJ/a90m9JvtlMucSxVu4op3/b3LlrsnjzJs1UdnfYuBz87E9K2ylOmQh/OwuQhLPeXrYx/iEGI2qoDAziMPUDxwHaehD0AVqCGoqANlp9CB7ri+Z+d3cH3xcrrqN77vx4vNv3ginUuXu/TGzbKvY9peTmU6vTm996VXtEmt3TiWfniAFK8PB2Oq3jfwGLpcLcTEiGUaL4Zu08GZw4N7d7gAACAASURBVIbcQvCAt1ItV8NKAciHaZpjTLnU1kRUrm+eNTlutynGuOSojVtTdDErGKumdn16mqN09/tcFnbkmNVrdxZznR0BOjjNx1954/Xt9uyVV95f8hK6GP12nCSEOOo8TvMA203i8TQO3rsU5mVEAWwAFbSQIDUkm0Vn4RFpwpxn2TfYGGwNnKCaaW2wPHjpKnShnHIeF1XV0qABNsRG0ABQAZUMyVAA1hw1umjVYozqtUxFA/QDTQrggYTY6gwWcqC5QWuCCyrhqIXZOReaCnpjQ7Sj1R/5yR9P8/Kt3/iR1fO8lIKIX/lkjnfzn98z8bsNW0oHAJpOz9nY9Z33v3J76tx1XmSM8X48/+jPfGI+33zNf/lX/vYvHl77mm/5V19/9Prt29ODB15VQ0hmOSAkNgoE2hkYaznM9c6roA/UdeeFypjLKvDtsPOWjMw5x5FXL03nHIUenUOR1WB2JZGrailluiYZZZSl1eZDCMEbQnRRTcWEgLSqFpEiBEBAJMhKWMymwgDe4PLqYrjsU6Iu0ZPXb37mV67/3F/6e//1d90b3Gc6/PT3fucf+1Pf9yzGD73/6z70ix//+VYm1EXzzH10IRbkLIbRpdhH9pEi1CbNMzvu2UXvEuW6zMuy3QybzcZMV4JT8D7/f+y9e6xv6Vke9l6+y1q/276cfc6M7Rl7SH2hpHZpAolJpYJk1Vg1SdOLqlb9o1KrFoVQqQQLV01ViASlaZHhj5TIhKRVQ5RKValiKgEpCMKlxdwvBROH8W1mzpzZ5+zb77LW+r7vvfSPtc+ZMdioCEJjdx7pHO299tLW1t7r+9b7fO/zPg+4iripVgNXBidkwszubBKCMXthL4HbwKOEzTJX2947XWVvuR9fPn/hf/iO/+DkpR8Yp/aP+c3/5X//9/Vtf2F8uNydyzve+jb07qZdX++ujpd5GcPU6jRV4tSl2GoTbWau5jGn4y4BISKYm5hpk4Cg5uJOAiQOESGiswG7NtemYIhOKXX5uAODYRqJEQMRITGKNJV57B5mw4vYx6Hdam5jjrFPKVlKnrKn5JPw1EJVKmLSrBUr7fh8wP/mez76V//yXyyHn1puXtB2/dQmQkVQfBJi/Xsp5e89Z8PPDkucMbcOuPntQ/7Z45TVGT7bJ+31zfaPDWTVAcbgAJAoefaewcg6RkvT0DzGGhULJVHuJlaEoGGKOja4f38wGsyCqkNXmU0gLLvOw8gMMFrhulisyCotUg65LErNvN6vWxcEwqTxYrDWyidemJpdaM0GYt6ImJBjCCHElCglnsp0czNKM6nuRuBcpnEqRFE5mizRF7QfirYKEBHDCy9VwhxZIssiU9n33J3KoZTtfnncR8oa26KPq02IqxQ9+gReQApJEVMzAWqO1bkIT64IjlC87WGfjzkf03QomouKmVoMdr1epbSIXQdzhG10DMZoDNKqe0MwBmNoHUCHZqRG0UIwCg5s/bJbLHO/TP0qD4OMB1EhFayHWg/FJtfRNJhE3dtA2b2hCxCEyD0bkTM7sbOKK5ixOYuCKDYWdiFvzVpFjEQKZBCcsAFWBXAH05bEfXKfbCw39eqSV4VWdSjNUGEq5w8PPHKYem7GIuzklBECYLTOhB3AwNUTWiZiYAYiZEBghjQbyhKf9ozHSwxPP7fY63TQ0VS8uu1Rr8ar7cvhJmVJSVKMlANDBEvgDM70WkkHADgioYO9Gono6BFk3kCedAbmx/sJtWThNjulIwqE2+Q+5883ZtT1uUwVwHOXSymbzWb+ljHG/X6/Wq2eeeaZuS05TVPOeY59ng0b567mNE2vNyI+H+YkBvJXt3pHcMT5nFTNzAwTIcEjkB/7jV946q3PfYaaC7q6w1ySkxugByJudQyUmJRREdRdKWCKEHE827jiIFNliH0OTYNIPN/vgbepzx4aJo/HwaB0EI6Obbx+OZF5tNyvYqLAIfDKzQ5WxVAdgSyEFKmtGA/16myznkQnUQNWYzBixZ5tQ/KW026hD/vOerBxFMPFw1cedfeeO9l0n7z/YHB601veLHUlrWF45hOffj4nOgwdUbp4tLvaDUd3zjyze0gpFLGUO5JW98Mbzvo767BhsMjKGIgO42DY1FtIgWO63F1uTtdTnZqou15e3TCPTz/9VMqZKYtBqU6hKwYWTIKeP7xY5OV6c3T58nWXU+qys/Z9t7+4ScTHZ8eA2pqcnB69611f+ku//HPYpZxWO9vFLjfbXR+uacGLfrHfHlJc5wXr2NiYhFzQ220OkQ5iQ/MBeMC04ND1kw/jNIYFo4G7iE+rrr++vmSlQNxMvOnMKkkIGwIDELAh+W1WkJmJCijUWA2sUmUCTyqwJ86O6iVSy2Tg7oSIuggtaFNSYmcXh9hQ+sq+6BZ+UrdMH7/avf1kvTBMKQP80cxLv17/fHHgC41bAgAAeQveGoSEehtRn5egBdoB+p6bU1r86u+UH/ypB5/81IOB3nL01Ft+9bd/dblcvvmNb3x082JKqeMUo6XKPnqBEi1q0LHpBFPCxMzuHmOULtRJxnFfSplNpZgZQtchMvMsgp3fkXMkjoioaq0157zG2Ahmm8061N1u1y8WvlhsjjdHx0fjOI7TMA5jzNlJgW61TAxETmCuZhiYQoipG8e2P1S1eqiannv6surf+bs/9vX/9ltO/dGffuvdt5/+4q/eHx+e/7k+c9Ue3MCrO6qBmqspJe8jJKIcWATdczNXHakACTj6crVcbzbmOsNNVVqttZbKOM9bOxMwBMbO3KpII6OgBbx4W626dR87xsGkShEZW334J/lT/smf1ZSO3vpnv/s7fvRK3rnqTpd97Jbp13/xo299+ztkHMeJUGq93gk0AzUuyk1VVY2ZOYRZCEFMyITg5E7gbGoO4M6EgdDZnQGdrIEJuGKgwBRmL35tIiZISAH9VgjkTh4Cc2B3c/DmlSK+mlFI2C/65SoTK5INg4wqu7LnPi+OIqHltEnt6GOffvSf//Uf+TPvGN777qOveutX6O5joLfR75/vuf193P+foDq7izs0Z3l11wyzhq05589FR1/HHw/cfXaL1aiNuQsQuomIKBXFWHMjNpUAEKLG4gUmQOox1QbBaqhpCqGDXgHAonl2zx5EmN3de0ORvboed7nlYVcHrNhau35wbU+lCOuRc9Xah77JAjhP036c6nKZV4sVIBqgGEADQiOyNmGd7NawFPsu9VUP43hYb5YGosiCGZzdQuhcJTh1AMksmOC4m6h6FwNC6VLIYd31OQ27YIE9FChTnaAFUMBGQYOrOdjcskcERgAiJGRCBCjTtB9ucu5z1xlIlyGShFDIK0Gdx57dXZ3M0BoFSOypDBZSdJtAC88JApUUA/Vd5BVTQAiMjQM1aUVa8yrUoPeQCLI3b9gADKAiVLTqLgTKZIEtBGP3Jq5OCmwamnDDiEisgOrY6uSjACEkLNxqaB7USVPHi5BAjYqz1aCyWW1sMcV+WRME2CyXlmw5PGzQDKQ5g7MbgiNoBE0wB1ByF2IX5qaiEii6B3c2IHfEmEJMiXGpAgyxJ5wmmAaIU6La+UQ6YuCwih0SImJDB3A0J3N/TCydABGJbo+55qxLB3f0MUAv8qR0e/JsR4mKMYgKIsOtMsjBuXED7j5XEffEikNVF4v+SWPh6upquVzO8bnn5+f37t2br8/jlyGE+dPZsHHWyu52u9dbl58P+Fj8ejsoNIubHRGZEYmwkE9gP/hTP/oPf+3nXqzjYZETd5k7B3BEMzcHRHMAhDCNDYJSAAkgihJCw4yYAAzC8nrfRqFRaNyH4cAyRTCSMoFqzEY8WNsfLfmIbs5W26fvnnUp7BX2OvSL2C+XtdbW2n43BI5uBl5T7sfpZrkcFlxntyqn7NydLfqnl4ulW/Z2KKqGB+gIwo10N9LX7uR6R+fbidMmpM3lbjJxFdp/+tEg+bc+/vxzz759HPGw0+jd2fLOwPuXH760WaZ+mQEKYOlXyrlhMguhmTUxg36aWiml1CFACu4cWM3UXN0ZI/MixlTGkFOsJbbmouZIjMHVGgypJ0QrPnpnkB2yizfxFheBIuwOhxCwXyzuv/yCeZHmN9fDNKg7T6WsjlaLty2hQC0Tr6mRDG1EAgIIRiKkDc3Z3KEqNlyEhYom56eP775weKGYEaIbqFVXO380gWNQdg1axZqSADWGBtiwX3WHNqDCzC3nnOTWGikJBG9TpUroCJMEOXvmeDnQ/hDbyFSIKiGQgkaMJZZkiZ3JqEmT4Fz5ohyO+vgrn/zUt334e779L3/g2dVqYUCmMf5hCcXr9c8XDb7AuKVBIBANrXEDffWHt0QwBCKCoamixvi//Mzzv/7xVaE32r23HK/OTtJNH7HWKhDAKIJGogDV961Uq5HMrA4HZvbsmbMlE5NxtyuliEhKCQBaawDQK6pGKTLZZInmt2lrrbU2TVPUCAZMrKELnLsAZrbIi4BBzcpQpjilkACgT/2wHUIXHA3I0RAc2ZmNwEHNAkXKIeS8315TZArLh+Wh5/iO597xiV/+mTcd/5n4yf+1DT/znX/lX/srf+Nnf/38nzx1+lYoC7AGRs2pGmpzaRIJYoLEGAM7klluJmYjiIFbSmm5Xq6P1tfX12omrSk6AbTaWmuBmIliJCYKyBHyaK1a8CAAXtwKNJZp+8pVvHNiJstlv+7X73jT2QfetXnb6vndlH724uFleu7o7lf/zoNtf+H9pf+pd37Zp18+bzzkhHhoddgLu7I3diE3cHcg7jiymrkrBuJZLTab3EsjdwRgokRk5IZubibuAq5IFGLIszKsmLs0IMRAPhv1ogM7J8o5mau5NqsYn1BLIsSptnJd1Zq6VEgN4s20X6+tX2cSHy/g5hFs7nzFlPkXfuejv/GbH/2b/8XXPVW6gDVAm334/Ynf6Gzm9wc5zmvO7rfNc3cPEhy9OSMgf5Ym7fVj/j9uIGIiU4wYEHtE9hhiROWIzR3i5Lq47fw05sq9swcPy2Xfw/quObOlFSJW3+pkVG5atbFeJrKosSiuNncjyNPPHk/QlYelJu5TLySvvPxKl/fnl1VVq3VAa6C+Wy7z8k4MgWNwUzMTNTNFUEIoI9QR0BgtTkWmuuOklIjDWnFUNEF3Z3OOfZKhOWaH5M4mOG6nFaU+BYH9OOyGNsUhvvzgETmRETqRUxAMQiyBJYLd6vIAnGZWw84MxI4AXdfHSEAEzFWkT4FZQ6wMJUC9jWZTMCNTcAHELkC/O+x6DKpuWhKGQMGR1OPNRdntSuwwdFRqLbVxCByieFNuIVNgdrfmBg2gAlSCRlgJlFCZbqcug4C5Vid3dmFp1CAFcDQHc8h911GgTaDj0LLULMJROdm+eQ1UHPfGVUDNm56fP/IjOKRdj/bw4eFpWMHOoCk0hcyQ2YJrQI2geW7WEvcx9lnN1E3c1M3Zjd3JDX0Y9uNNXdJweTEgAxEgbAg2XhK1fNQdHd87TlVjVUUQcp5fHmrkNne0gMAVgRwMwG7dRR19jqAAh8oVGsBtrMVn9S0FQ3CZP3D32ZjxyVdfuxZeuzRijCJCTF3XfehDH/p7f+8Hfuu3futLv/RLP/zhD7/73e8WkRjjMAzMnHP+iZ/4ia/92q+d36dzjtyP//iPf9VXfdUf20L+QgQ6oM25Mo8jSG7PQhGA9qg7qL/yqY/Xk35Nq8Bkxa0aIIKTG6i5g5k5UpiGRtkigAqognio2MHsPBBObqbtzeDXo7d9qHuGusBKhSZASBGYRy/748XJEW3PlrvnztZo2xsNNxocwQr2OYV1eiTTqidrak3Wa7yQC1u5uwcP0QIyEMdQ2yi6WFJerg/1qhmK5WbLh2M6HxOunz2/lPsXQ17dyavTlx/u3YJruHz4aL08/er3/IWf/9lfWsT1vbM3X56fHx5u18+k02XIURkOBqPj0C9DyBViMHYxq2JX120srZSplpn4IscgaqpmBhxiCCFHKBPWHGpJrYmIARFzEBvVx9QzmE9lgM595pZNtLW4CBgwWXz66bvveOs77r90/8UXXgwUbw6DiYPzNFV2okhqIia8otZEmxIDIbKRKnklM3ADqA2FFqkf5DBc7sp6Mexv6I4TohmYVtF6c7k9Pjp1Ca5q1bwZNERhrIAVu3V/aAMq3hrsTJA534w3HXQ7uRGRvptqbmaSgvURNbc0UJPmYz+1KRZV1XSa4LVyhsbObGyVa+hPxunqUdWXbi6eWS4jQpU/Am4Jr9c/Xyz4AuOWJAFe4xDr7gFFAtbRDHWdFjDthRZK937lnzyvd/5sgTdUWw5VTjeLAGJW79y5U0qRQXqMUeOhHUwCrFRVx+arJTBzWIUQwvV+2m4vZrvX1Wrl7oiYLGEMiauqDtVO7hyVUmZiKSLM3Kd+tVpN02RmAcSM3d3ckJmZ0H172F9tr1fr1Wq9AsaxTiKiJpFTikkBxlaGqcScOCfIaVK93u1NcbM5WaW8Hx+VV6DiO77lr/6D//Fbv7puf/Nk+tji8JNnrfo+VXlO9WhzEg7TDpw2q3XO69L2U9mRBRRqN22/u+mW3C+YnNm51hYwSikRqaqWMpnpZrNOTDHn2SgMUQHMmtR6aKG00AxMUXOmFSUiJlyQIRKPw0t1++Dy+vk3fOWXAOOL/uYP/c0fS8v3jfuund/vvb93742tTm7TsufNco3kDb2RCRoF6gKpmaoBYpU2n7b3KS1Xq6lMUy3TVMqwD7mLuQc3EQEGZAyAQOTk7sAGUOV2EKUJiM8amGGchmlMOeWcPCA6uamZH8Yh5ghu4EAUmBiBAPjq6uAGnIUT3AmLDXVrDeu8gSPywIftpWrrFkeB7lo4KnVBfMVKs3TOn0g1Xv3/c7FMv7X7mXktPN43QwsSRSAAQnx8Q2jB3GZHjc8pPnl1zP31bfefDgKIAFgy7JCZ+yCZPaITqbCESXR+B3szM57dYr0RcQoQYyzJncba2mq1EhP25m3AQ6GcI69zpNKa5bpcNrQyyTVIZ5SngfMyx35tllurECJUJrztetXWupzVzcHn1BukQBhq3QMGBzQ3JIoBkY2ogTeXCmroDhCIYJKDBzavAihEwkPDVqDklVUYJr0mBplacmbNpBmFUJA1sIaggTW4CZiJm7gwB+Ywh0IyIiOiISihGai7GIKyNwZkNCZWAwUEYABCUggiNplXXjVb7FrZlrp37inQ1MbQpdkMURVBIKZuLDKbnBiyIwEEgIjghA5gADZNJVM/W+e6gZrKLPhyFTe4dUICdnYz8UpgIRA7oCkBM6AhB8ScFruxQNVUAyoQAFLEuHTFZdzksJ4Qki97VRy8qxHFSSSt0wAN0Qh1dmExd0fPOZu7oRuamSoIAQVHEAcBl4gaOsqJ1mwYENmWbIte4qFt2V1g9ADCKOiK0MBuNbBzS2suTxWAAPlxZAs+4ZGfU0OGACAYYd5GEARC31CiPNlMSsT+8xQM0m7LyibtIx/5oQ9+8IPf8z3f/Z73vOf7v//73/Oe9zz//POnp6cA0HUdEamqiLTWPvOZz8z+6rXWZ5999kl83Ov4vcDHVkxP/jmAu5mZoxv6+bT7yM//9KcPj8Z7q5thgNgdn2x88ibSVGPoOERm2m535MREUgbuln0OJoeLq7G2sF72uOgfXdVHU8R8KsIFdRRlDWRRyYCdA213+x590fVHaXMW7+RQdpeCsV+k1TBJmQQko3XYFoeiAZ2J2igRsxIrcBkq8gKNXGtcdMvlmvqu5eXuwNMB8/LpQfvzCi2eHG66i0fFLLmtzdLmaKPVpcHZ2XE56PnL9wNCGQ6ljnUYwmI1XEzdYh3cGJwpAfe1FOn7obmO7p6vrw4PHkzbq0ye2VOpZb89YCSM1Fyay6rv4qIfDzqa6kHMO7eKCqOUSYbUeeodHbfXu8h9H3qtZTsMOecu5WkamNLZ2d3a5PlPfaqVJhXr1EzBxHPqVrlTMRMT9PXRarg+hBihGrC7o4I3aJPK8nQTo0lQxebsy5MVNdjXw2KzzGcRNl6s9XG1iKuH4aINyhaChduTI5yd71HADmVQsCpiBSiQmWGPq9Wq6zob6mBDPu5WywbddTpKhYoqgEyhLRRgBcEiEZEN5sXBIAUlsTEAAAiEtNjsoAnA6dNP/08/9JHVn/83v/LpN+Uu+x/wGP3Vx/v1+ueLDl9g3PK1iCBzcDkAIOI6roFKqYtdXh7C3WrXjw6nhdiXjkGqbXVooV8TUYzRgrWpyRQyH9UQRnV3XiwWRDIvv8PhUA43RNR13RwGKCJYsECZpilM4u4hBm5cFKvA0kPEqKDwOICklOLVIIK7W3AK7ACIaAIKpuBVGjCNpZipqYWYuUtapNY6lPF4s6EuYhe79eq4nZ3fv572uD7Oh+tH5QANv/T+w+mmvmUcf+5e+Nh/94Gv+Y//2q9e+GmJb5F2dOeoq+OQAE1UoUDT0BAlAMclreO6cV+5K9E5eKjjEHAptUZiUKul1FaPT0/mVMk56UO1mFadmo/ecm0k4iboMt6U6Zr2gfbMa6QVJRoW8cF/9R991R3+JeB7L/mbNX3Fyy/Y8VH3xnB6uN6PaboetmCtHUqdKoclr1YNtIH2IXYptiYyFx9SZ9/awzhMtSAREfZd13fJHN3RXEUaIxMR3yZ7gru7AqiazfpeQzMHFdVAtOrXAG4yG3YjGJr64TCuA5u6qQcGYAQLYNHG/nhzr+lW9jfE5TDeKF73lINxVB52F6v1oltuAO55PCrYd3wAXQAYgj0ON3ktXss1fzfMbB4haK0ZLStXcKbqAFABACCAzIFyrZUnUQGPAydfO3Lwuvf2HwHm0L/bpAQAZq61hkUA0VprXh9Vr0Vv1h0bFkORatw5AGT2uFhcfOLiXrp3Ha/FbBqu7ua7gvtJzNjUpO/7crhmWAUJSzsq1OkhScubexvhR4qHoaIEiQvVqcokLRgza4k7CRyzN0cjfMwtpzoys7uYzmJsImRmKvWmS50qmBsQhkgYjFjQm2qb18Ucx1PaIeaVWRNzZdQwNi/FabHqrI2TQp8WdYTszNaxrKCgF5ynFtkpOJm4qwiYQQvOgdkQkCAgMzA4uTJ6BWjQnNGIG5MRBiYGQHMADwABqUKQJpNpS+tgeVthN+qeAoaQxmnacFYEMVd1a77qlwZ7B3RwAEZix+SeCI3Q0QRB63ToOgIndHQHVUNXBBBQBZ2JJTiQk5uJ1YQUA7E4upM7AxqwEy9if7gZrWluAOYIEDkmzAeti36TeM233FJwD7kGUzHxPuVBCoAhGgKgMaC7Q055bKOBGZqiCLQEgZ3nGU/UGCxE4kghASagKDlo7gz2LRG64qiRIQQBFwBUQJ1HKWc7UQQDUEBGN0AHcrDHxHIWVChGAYTb0FqfPzAzG4DW1AzYWzUWIwATCIiYK82GrqoKAIg4DMNiuYTXxOS6+7d927d9/dd//Td+4zeWUj70oQ995CMf+fCHP/zBD34QAGbbgrkHsl6v+74/Ojqa+eR8Mvv/wVL/QgC+9lzycVWNAG5mIsIuBLWjX/j0x7ZJ2wJv9uMCQwO5vrpIuUu5q7XUw+H05AycCCJDOn/l5eHa653lsH+ovn/2ubObUTjsXzrfhcUpSP/p+0NoKcoqqEdzBwXW7X731Bvu7h/df/jglTe8wc7u3onxftn71vZbqxfX4+XV1C2X3WIR2SJbl6nP2EwT50adYa5y3aUlaINaB1U9TNQJZTl/tH/4aHv89FM3kzy8aIvNadtb3S8mG6aHl2m1Tcu47BaLfrHuly/tHp4/eDmAxxRTzNuqAfjmYncSjggN0Sgpse2HS/X10OpB21N33rjS1l1ehfW9NtQ61JDDMjkEwsAKpujk7BN3se/TQsfJfQIHcOtSyj0hDCDjnZM7HURTdiNMkYiJiIi325pyvHv37gsvvvDgwaePjo5ahelawNzNC+gOhr7vF90CQNbHJ+Ohxtgbi5G6uqk10EklWHp0ebUg7DtygNXJyifdjdfrp1brO8sLPe8XOTqjwTIuB5vYAntwACBQfHxcRV6nUYObtlo0TYQ91m3t+/7y8jL269PT00O92LXd2Z2j9SbqXm1QPXiuVie5Ot+21o6Pjw/l0Pf9OI3N22azCQKH62l1Z3k9yJbq5mR1f3tZxvajH/3ov/Rv/evJ6A86b/nk/tfrny8+fIFxSwvyORNtgoTJLGrI9/7EjZzcpDdu2+WjqtiH5Nwzs7NZKaXgRGbm4+j7oGOA2GtkIoEJKlsI3TiOwzBM0zTJrVwnhFBrxYIOzswLo0ZWa7VGUzcZGjNPAJ34PJA5p0KLSHEN5gsjyoRM66MjdZ/qNJWRmJqpE1AKWn21Wpn4fjwEjCGn5WbNMcRFv7dK006gdIsQAEKJZ/5M9G70ePeZP/3nv+G7f/Bvf00bf+zNZ6sP/bV//9/5z/630y951xSOHl68ggQpdTK1aTslwogMSABA5jln5wpcyfFwuZNa9tvryCmEnGI8OT4pUs2dCCmGptKkOhlkIg0EiYJzMAd3kQ6hT2CLbLQIMYbwynPd/pv+3a9+2/rFT784XQX72//7b3zm8um0eaPgiFr7VY99Hi8nsNix5QAekqco6mJiBE7IKaAxEBr4kxFIAJjbmeAeukBAhFTcRQTAwAmB0Y2M2MnEtM3qVwtEKQanauS5W4+Tzu7qkRI6IRAib9abruulqYoyhUARAAEsBeuzBPWm5L4w791ikbifhjbtxtLyMe8rdrDeSgp5neBuogGBZm/4V+MuX+vP+Ptids6Yj+gkftZcgWJEDFlIQJ/c/Nob/A/iRvs6/t/gtY8fzMOWHUeJfUQmBKZl5kRdxNuy+ICTS2TheYRMxt1qtZIuMPMEYT+N4zSq7nroEykZT1eTaMVCoYFwaCPziilGWlAM2gWoMRJRJ92+7sXtavQQYLrNggQBU5fWRGdFFxgAAZI7mXHuVuDEkZiJkAkDiAsZPgAAIABJREFUBSVufebSaO6tG5MTp55Dx4u06NOij534tEBeIJ89tzxyCxqC8bXUelWxOlUYrvbJogHc1ruIoIIqjqIk4IkR1bSJ7qdDfVS5C9wHRAMCh5hyh6oNdM5ha81bcwRFpOU631n3jqPTcHy8cbRalw/Pr7z2Xvp+yeS9enEoQOZkczw4IBkSEt6qBkmmaZKxdDH2MebQWXNSQCczU5vzMMHIEZAicybuAi84dSl1uQ6lDZNObZpqIGNtu5th92jI6WoYSke5pYWBGakdmh3aOMnY61WwQ64ivH9py8NyPS3VSZ0IEAmIzFEd3J0MCNGQiJgIzQCc3EydGJAcHuuLq6rD+eVNNuyUYuPUmLUdLh5hhpOnTjSiRp1TDYMCG84Rd7dsWQFonv7GmVaiz6wW0eH32YoUowAQFIEQAKLEKb5arO33ewBYr9fj9oqJF8uj+ToxgkNrLaX0/PPPf8u3fMv19fXx8bG7v//97/+RH/mRb/3WbwWAvu/NLISwWq12u93XfM3XPHjw4Mu//Mu/6Zu+6f3vf7+IPOGor+N3Y66g5yBQuHWMYyIOoefwYr36v377F0uCfrHctenO2XGijKIcER+vdXebxgmdXNmMjtf3pOwOe192Z8hL8q5Poco+pyA2tWnL6DHERNz2h66PaR1HLWplf8CQFtT1Ew7ebXZydfAIi9M6YaEhHadRJucOu5C7AAE0gCEi4t7y3jIc390b2XRz1AMSI5NnfzReXukxnpzd38d9jdbfuW49akLPBm6gxDHlYC7jsLUy1Wk86k+e+xNfcvng+urB9bpf1KFGzdefGSyJR9HYLLQK43Y0zApJL65fbge1CTMWptZxy30/apmtteZDGXBwg8Nu2LaDeTEo3YL7ZUByD368Xp+sT/t+fbw42u+m/X5qIq22cSrjVI5PjjebzU/+5D/6V7/2vSG+cLPduXKClHIahoPUulz0LjQMJeZudxjEfV8mUAfwSBDQMVCOaWxDt84yDpgTOd5cb5UkrvIkZboY1s8sBx0WIcherJiPaAqg5hW8Qk7dWCYnwgjLzXKyqWJdLBcqU2tteWdJjaADz46IloxDh4i6Vz3o0hksttGx4CZuPPjSCTsspTAzh7wviohd19VaU5fEhdIir0I9XOwn+c3PXH7lM2d/6Gf89frniwdfUNwSkVA9iGCMCizREAGAG1PXTdWuJl3Few+uVy/dbKZwUnWxWse4jnk1hQlHotmLOcZIhEjTpBhJAVgx5uBk1PehjbtDUQDOmZ8ACyorIqaUsqK7l1JKKVlzzj4b9gAQM8+an77viWh+WRKqMyOzE15cXqUU++VCtDVtRMQcm8r6+Ojmarvf7Zf9Oue44g2IpEVf9pNM+wC1WySqzjXd8Wea6wR6rsuTL/uLL+5O3xrfUD72G5unTt79zqNPyfbg+sLDB8cnpzF10/Z6d3l11K8W3coMzQHBedkp74ULGR9216bYxtLlZZc9L/r1Zj20MtYJiDAG0TZKxQ6xw+gBKSJaQHUUb9YxrjJWSi1tovaJX7j+nZ95Rwjh6uNy/HQ9fdcndg9p8+6cuR0uSEtan+IiTw8saYrBN46tjy2mEVUFjBGYCDAgOrjanPWMAOjgpqamqkZdCIgRuDqICMDclDA0IgwM5GJQFdzALeaQQlIyIz1arV2nOWidmdCJgAl9vT4KKTSShsLIjMFBASwH7bMEMVYSySrZhEWZQspH/QQmzLsCTJsbiX2/jvVeos8EgABAajQzAEB/NVvu99v/bnOcHqP5q2szQJsvTgE693kI4Z/qUvv/ORBvjTJeq9Vxc0NTbmaGaeqgcOeEYojUSDFZNbJ+IbiGAG1ExEc3B00w7LxtGEqPDFF7jBHkQNMCD25mUWJDTpYAoCgGswDiILfmYcCq2MeTSbC5tgbcWBwBUc2KiTRVVXd9fJiBDmTGXbespREyIUcOgQNz5RD6LrgRIADeWtuknkMf1Oq+VoV8aJfAATk2duOx7HU6aB0DFqbiVLFc7GPoDdVR53lFUmfz24lBN0J0tVYbMiXqW9EyNoyAATFEikuX0VW8gldsYk2UmThY6GowgXiDaRtOvLSJ+9VwuWfvGPqe1ygszgBu1IDMHWGWwiICIzkAmqN2fQ5dD828WQq9DIKO6OxmagaoQGDkQMSRY4pd3+VlNjJ14UQUFgMdJqtMyooGmEImo+O8CsANXNAEJXUx8wJ6p94bY5/XGzpKCVeHkCYSIkRkAOLZhcwc0IyI0BCJiAIjKKC7maE6ORC6gymagTddLY81YNewd8rquYFL67vllW05mibViChOAgEwGTXD5rMp6G3fEszRHgtl/VU9bJRZ7/O7vXyas7sDYPPQNRcAcGiPLcgEQnAhovv377/lzj2Ki91uV2q9c+dOmWrOycwePXo0TeM73/nO4+Pj/X6fc37Tm9706NEjAKi1xhhn9nh2dvZd3/Vd73vf+0op3/d93/d1X/d1P/zDP/y+973vj2l5f4Hid89TACMhkwD85u/89g//ox8rzxz3R6ty+aBf5ctH5xFCiBHJHXQeh57GiTG7kwIfr+9dFhn2h7PjezE38tbnVMu+S2FfSxlvmPrAkIDHQ6Gel0dd2YuO5bC306M1d+tXrq8++UoRLwJ3xrr8+EuXtaU3vOmtVxcvAadxqheHymjhNjUFHjW5aO34+M719U6vLp49zh1RR7h66vSidNcaj+8+89LzL00STu684WYrnXYdZHVxr8QxpdimoZZDxuM3Pv3Uzfn28uEr4654q+v+5OJ8+9SdNw07EawNW/GpaOkWayeECNTjUAzBchdgmAIpsa77VPfFzc0d3NHAzUE9QMwcDaJBDA5YAYKAK6lShaneOIRg2gfWVqUUcs8pLhb91eXV8cnJZ1548TBOU5NoOcJy3S3rXkppeb2YWhlbOVtttsNBAKQWcpyT0JCQOkod78eb9dnxbtpiygi0Ha/zKuZVt5Wr7cVl//SbDNqw37/4j1/pddXp2mdxf3OvsOrzwSYgAsbV8cYnrEX65XLct8GGs/6scu2gC11HRCzLJQsqj9O4f3DZheN6rdcvTSD9bLi1K/X09PSR7UNed1233W5DCKuw2pZtKYUy3dgNAQrZr33i4/X8/Ln/5BvvLf4wT/fr9c8XFf6Z/gv97kLc3YPArRobGMDdWQKgXF9eLk7ftDy6++svyz/4+Rc+fWEizzz75me3w3kdpgY3Ou3HC8gZdFEWie7evae6301SEmpUSsbWdQF6xerOzF3XhRDaYwQJqkpEa4wcQ4wxhJC5zaP07q6qrrcks7V2dHS0WCzm6601g4YOV9eXN9eX6/U6xBUCRApmatr6Lh/2WyaYKwtTBRUwvbm4ZDZyBI9tknXol12npQzjiClflvOb4eq//Vu/9q1/6Z975tk7qXXf8B++9wN//Zcptbc/dTwq7a93zHz61JkepsubRzF1MXWAVIbiNrozmFFekOP11ZaydZFin+o8eB4YEFRFRFqtkQNHNpcKgNACaARAIIbYIImb6s2JPzrj//vbv+Mv0e6nX3ph27/r/X/j+/7PG/lTU9lNo/XYFn1XUPbTzeJ0DSWQkAuAGNYDtgq1NfGhKTMxs5oiobupGSKio7uBOZrVw2TIQhxz5MwhcozsYAICjgDoaHPp7I5O4Izq0My3w34ynepUyrRcL1frZdFarQYNwcL8S2eY/TAcCHwVhlAFXYidkoVezdQMA0IggOWI/Ia7z62SfuDbf+i5s8N/+m/8i++6V5b15YbhVUIJj93/5zmZ30sub+VOtzeHFrx1QvW16XMNAgDwPEz/e90aX+WsjxMFXmMq+Dr+MJj/LogI7ogoIs4GPEY9ECo7BLRmPAmiBiwVDUmIiEYYY4jLnKEHjH1E9zaIM/kyKQTAHvqcRSunZZoEnjDYoigixB5CQEhYsLXW8bISjcOtXV7w4EgBGZgxpj51oqBq4IxAbmgA4EyIRIAIhlVgMpwMZTftHeagEHMzE+tCZ4qJY0qpS/nQrXqOHUVofc93h3HoNHV5eQMt0SqH5QFuQIgiU0QM4OwKaI4STKMeIk9aMTMtV+buZqjKooAGBtiMK6tGNwWIyDFyCNmZmQMBTWPZm+ys3mzGjZoGtsCY2GO2adiPrVY7VBs4QmAATG4DagDniClhggpelQzI0N3djBoEYAIANIzAxIRzh3M22gQzq0UcUbEZNUBEQgGzEADIFTP3q8CsQAqttjKO3sAJLIiRFC57qwgZsRtHuHr0EKdl56uGrUZN0YXBARxd2TVYY2lc93C9nS4xCgYVKOqlWKfeSXOp0FpoGkoRCeOcVzc5RgfFJtimABIK5A57tGJeJQFnBGvoMif3zlzysT7WwQ0c0X0+3ccn5q4A4G5PNp/5ukBE0Nfc8OqXjo+PNerb3/w2cNgs0nao//V3fucHPvCB3CVwCCHMctmZTK5Wq3mcBBHHcez7fv6Gtda3v/3t3/zN31xrJaLv/d7vvX///g/8wA+8973vfb1v+fnwWQMVPr/fAAAA/VG5efnheUw8kYqULicwyymRMRnhnHJKwERMFJkJAkPY73aEFFLfqlEUo3q1GziEjiInzLFb5V5r1CqLJVOqRrDaIKaoiuL1etg76/lYTu8+m1dnlzc+hX5ofqPQcn9AQyYkCkgCMHuGXV6UQ4My7UJKkDd7dyGSSNK0YSCmsh87YgOX8YBOal5aK7qd7GrlmxiTTuw1Mi+HPbQ9Xu12R/3mHV/2tvNXrsauVJmaNUAPDEOtecl9n4uN7MiOju6srk2jlamITCghLbv9YQyxS4w3u5uAHCObkAp1izyVNlZZ98umIJMd2JgVkAClNC/VqrkTOwI6HA6ly8t/+c/9Kz/90z89jiV3Cxlrh4syDejWBfZaGT1HHoZdyhHRkO3xkgRAwOjEeuds44yr9YIjl0kgBQGEopTiMh9Bi8E722Pvi1gjFidwBCBHY68yYjIMQJEqjbiwlEPj0lYNC1aulEpEsezNGwgoJSw27UrU2LUOBqBS0TjGmFArkbuHEABglhsYpTnOvUMJ6/Xu6qEmeurOne3zL72wawWbe/gDx5C8Xv98keKfYW75uR6Lxg0R3WNoYIjzXC8AHN+5c7U/fOJR+J//4Sc/bX/yst6zfPTyC59cPsVmO995a+wcMPYA0FrrexiImDkE0q4UKh0AOOx2Q4WKoQshzENWs3fztJ/mgZCcfX5HzlMiDmBmswKWAjl7mKSNw4Da932McaR6kEOKEd3B/eT4KITgqkjITE1VRdaLxfXV5Xq5QTcwc1E3BdObm6vV6RE4OYQ27eMRL1N/czUOh7HjDF2hsDmvz33H3/k/vuHf+7J/ftO13cfefHTz/MWvJ/4XwuLecnE2K2Hbfl93e1UTnQBwGCo6oFNzp7w4PTlNizUhOlJY5GG3dUQOARDUVKRJqxyBhMRE/h/23i3Wtiyt7/su4zLnXLe999nnUpcu6G6gaYIVuzGXmAQpEBQ7eYhIrPiJiIQE5wEpkZwoIukoEMd5cQi2UBRM5GCBxIMFipGC1bkI58E4iSDGYKC6oemuruq6nDrn7Mtaa17GGN8lD+ucqqIbIkAgNaQ+LW3tvdZcaz+sMcb8rr8/agaNYAkgOVXIFQf12fR2RU+eo1+7F1/E8uQrPvR13/uDn/jVJ8/tN3eop5Q2wWbSqUi7XW5fvPNl7QA0glUHqVgXLApVm4i2GmOMMQAiEpi6mdKpLnGCvJrXcVZiYT4/Ow85hMQhhSa1iZ4o+wgA9AzXzugEatDUy3RUIEzYdT1lqtSKlsVKtBAsmpuhKygBO5IxchemWBVRMRBn9EFwESgewCOfnb9wFjalll/41KceXH7rb14//uv/3S/+7f/yPukbhkTP4luAp8WC33vHxgnPcGJHvfck9Weywr/r9njf/rDtXTwAIiAY5xBaHxERYprXgZrzadCRbPCmcY4iAgssx5u42ZgcTXbl+lFVqvWAsU/EqqS9uhoRGWK38mLV+GoJXes4AqkqAfR9H9qZt1xrOcjhqIJrQcSwBE7sToBMFAhil3OtWl3cCIzc0QwAmDAgKZEZVIWFUJTkUI45BgZgAHM3sS7mpcA8zYey71J+/NajzClTvjkeu3W8evV6R2eDDI9fmTr13tp8XTbrFaUUYrToFsGRjViiaJJusx6262bSTLAKNKGqgOJmoAZmXNk9mCWkCCEGBj7NZQbst5t+2wtyA8w539zuOXtkSsFz1G4V/E6oBlWpW4duHTfr8/UmI0bCVA+t7aXNre31NHLl5EBPu2ZPKSeKiJGfDiYagKOjq5qXJuqGi+JCkSmxOBoHBzQBOZZ5btiEqlIgMyYOFKJzc2jDWejP1rPbZEvOw261Ssay1EpSguboLQCYu7qyW3SJrYUSzmCzSd0Qc+9NQ5OI0IHnssCyeKt9LX0XWkchm2f1sBAvVBvUBqt1xFWYRRZtDVvzltEbIwOwAiA+Cz2ehpdg4IZOYA7upzzd76xEdwos3T1Ubk4B2nsBG+5+fX2NBT//+PX7u3sPP/+5ywcvEr/r7RHRer1+59NOwl1vv/32xcXF6aZ5AsOebp0nb5WI3P1bvuVbfuRHfmSapve+/X171xDgtGBPtNjTTwcgAIRV3nzkaz76SXvyT46vqVifojXLKbuAy0mOBgiRCANTDByQA4abJ8e+4xy72oxVE7ab/c2du7t5vxz2s7ReW2FeMQ+rNTsV57ZZUchhnLRZm6bGK317mVgvS5venHAO3RFbZ6BdX3BmRkYSIAZSS6ZJKV+ev/DwyVsYYsibI8xCLJGWpszMxHWcM5G4tnkk7lVFBbo17tZn621OkRqw18Rp2F+3VTgfOC23hxu6evLw0apfz2UWlwAcmK2Vgdbbrr+Z52AYnOxUebRioeXzsDlbEyFxkvEQI6VM9XakGDAGVRfzdb5jtU5lWdNWFBc1ZsPgJwJFqVAKuKNROHF7x+Oye+7iV3/5189W5/X4KFlclpGy1WUh1y4Er5UThRT24/Fic4nsGF1cFZ4lb8iB/OLO+e18TOse3OokkKKCaZWQ0irn28fjdr2qxzbYABVhNApEAR2cGJssFI06pM4bT5QpEwsVBk7bNJUnIQQXV2qqWkpJxziyL4/sLGxxQryBtawh9kGDs6x4Nc/zEIa9tIO3bd66SJ32m9UKAYNA6zoCMUqXL17++a//F3KOvx8353e19/2fPxn2JRxbfpFZVHZXiFEjvgviBHAv+yuP9y6e//Bnrz/7yIe35+ScVztbZS4CiETxQtI6pUS0L3ozPnxyPEiRodukOtRYFNpMlUpuFo0ATkqVp/7yEMJYx1NK1cxaa6eCJAAQkaMTUc6ZiBAxGp3StDakPiYoQEROQIQnpgKCuYIbGACYBUKTmlM4PRBcWgVTMOtiigai2BQjJWsytdFNc87u1u0uNncudHn4UL92uPftWn/tKy/83//Ob/ivfvjnjssD6M8g92/vHz88PL5ztrn4sjvT4dgORwZYGwtyM3YARYeYL597bprGeR4fXT85bemnYhxMCM5MXUibNFzrFIYEAtKclMhio65iPu/y+frz58dP/dv/xse29PjNdP4mfPXnXt2bfOj5O3c0ggXTsem4hN5XG6902zJgNY2OG8I7EaaYRiBwPqlZ0qkT9kTrp0AcOLieFEM8WzJwc1vq4sEhEXXMyq4RhUAQ1EGfrQ6CE7waMZ50Mod136/7qqVpxYKA7gkgATJxhJO+ghuhkdvclhkhkseANfACOBnOHtkjmy6rtGptee6FizdeP7zxOvy5v/BtzV4GM8QZTi23J0nLdyJM/21lyxZagneW8LvqwCcTCKeDOoCcXhWI0f2L83bvawf/4dsJqvnMTqxkZJQgjJzZiZzJMJbSeFTBmrnZfACaqjZlbxH14t4w7a9gPV7PnqhfzAJitizg462hY3X2qGmbeqlLsuYFMRelqbaOCy7JU0bE1prWIWFqC6jqdkFRMawWmrO4GTqYmtRmiqpkiqZImAgjExKBkxgukBATOYGhIQIBmKpIi9jHvj/WsczW93fung2yVClN51A9JD2DpdPqA6YMnr1se2Qq622vyVp0jXZqQFdaDGZOodRFQdXVwYEcozGdcsjkjtCri5oIoSEJMiGhuLVqPqMiUtpyWu2vdH9Le7gB96bjdrc6kZ9bGbUclKJibMpluenztkvZqpbDArdGt8bGbORBhXXYDFWbM0DA2uqwGdRVXEEB7cScNXNENSNxbEAG7krRQiBHMMoQMma0glIdYKoW1iEOnZTxWK6GbleD7feTUVymMO5vk65CWtdM2pF0IAwoRMQV51nmBrP4XBbytke2GL0n4ozqpIajOJBjYIDAcH127oEOLDubgy6BbViuKwQBMwFF0BCAOg4eyRKzR4ITI/Z0Qp66YcHRT6VLOvFin8aVz0gY9FTG8tkpxJWbn5DIEU6D9RBO2wERabva7Xao5d69exSCqCLi7c1+t9uKSN/33/zN//yP//iPf9u3fWtKiYh+4id+4ru/+7sB4Orq6kSLPZUrn34aEQD8/M///EsvvfR+YPm7mT/tawZzoHcCy2cuUAB+cPf5F1964Zc/+QoTB2JjNMeYuvGwgD/NIiBA12WtKlbVLQQ3m5E4Zl5teXe5wRhFu8cPj/urmqibbo+b87g5Xxurh2Wz6nNYzmK+reXR7QSYtnmdSR893F/dHotfRLggna8e7vPa84rJiQgICJ1R2ZXWnPsiF8yglaNSgBAVg25XmVqV4qoOxNwlCVlCnsuStvnsTn92yWpVtWg1XVg16Aiza7NjPR6vPvfGC1/25aJtmg9OhB5IuYsBRZb9AkKqZIWcMmBqGo08d13q8nzEeW+Gg3osuuQBhw5XPVmPWjBk6yxCIkVUI7Uwlrnb5aWMXZeoG9pciQNziCHHmBjo9nqP5vurm0CxtsIO0oqroCmauxpxQMe+iwCGwSlil7vDclBHASNwdCdURhNQNVFMFkKZlmWa1tSv+75McnVzm2vO2mkRnZQ6DwQKLmih54NMBETEHALHIKhKStAS0mGaNn2czLB2VlKZkKtZgHqEojiPpV5T1EjAbpMEGRKVOmHcqWgzlUGqVah1tVrx3Ob5sLqzk+X46Pjoy7/yK7/tG/8gAkLvJLne93/+5Nkfp9gSACQKSgQAx4heAU4qDphznoFmzw8nKpsPDvc/vNws3Qo47VVEIRqlZMnMWikyy9XxqoyIGEMIlkxU2M08AUAIgVG1jIoxhNBjj4rr9fpUwwxGJzabqjZuRIyGpzFLsioiRGm9Xh/aofemmk5NBU6AROiGDn6aHXR3dyZkIpPWpZBjzDGagrbmruDWx5gcREEr9Zyttrk2NswpzeCLkxnfHtv+avOf/def+B//4/v97Stf/dLlf/Ddf+Gv/8iv7G92+2W356Vm2nNTOEKsuAJyGICnmqREZVOym3Ea+txcjOHx1ZP1ak2IjETMDAQIgamLcZ366/kYVuyTa2VRwsYt5oadz4Xht/6dv/TRD16+/OTV3zicfeyv/rf/C/K/pFd37fV9iVMJEysGgdDzak1Nb1pCS7GGFDYU7zHccmRmERYFdKdT2h3IERxjCCkmUHN1UCPnonWRUuriDBiRMrMHN8DyFBiJdOo1QacTsofRE0XERMo66wQMlBkR3cAzeAJ0QkN0JCMXcqVWm7RjoD4QhFAzB8W54cHCAGm4+vybeX+7v35ysd3mu/oNf/Yj//iNnxNLYIZYkBJAAsAv6IL9/8i2vTvX97trlLs/nZX6fXeevG+/f3vnPgcniiYngkZIRBBR0RupW4V51jaV9VLn61nGuDbOmNNm88EPnq3OGHv8rYcjhPD6mAW8ztb2jWpdaDBKZgabfpZjCFyqtUa1+bIss8w3R+v7GVpvNW3ipmAynBpN1cnnZkiQGqQGrmjuoq2KCoigCohACpxi5mDEoKTOC6SEOQGAuiOAOaiqNijLuCxTm1GXUA48XTN4B5bECCpFyTCDzj5gSiDJKnZYfNlseWLRoB7VHNTAfDE/cuzG+ejkjoaIyESEGAkoIAUHhmRQxas4AhEiMRBpba01nXKVVMWqKuKCRNN8df/+RuSYVhenuifiqLI3SoZRlEq5qcd5LzewJ9gT3CJeA7kHR4luUbptbtYwoDO02uIQ3RxUQRAEXNzUQNFdgdSpeXQHN4pGAZXQKSNtkcDZBQRsXkrYhjz0w2bF1O5+9f2xq/g6pLi96M76C+rmEGaCTNqhZGwEgZCE+81qWA8aRg3p+ec2tMjZznc7l6XIUopiNYDqyg6ntja7PjsnyG9CS8uc2uyRYinFXdxO85POASMHwkiUAnpwVzNXA3uqSgOn2ctTYHlay44CvyuR9Xc4f1oHUQBAIJoV24/7/Z5jl/rtqZIQY9ydbcHBzCLF7/qu7/re7/3eb/3Wf/GbvumbfvRHf/R4PJ6Ysd///d9fSvmhH/qhYRh++Id/+KWXXvrYxz52dXX1Mz/zM5/4xCd+7Md+7IT/+aPd0n9szd+JMP29fwO4H3BeoKx3KyQl4kikhEo49P14KADvDmp2OR2XScW81RBMdcEQYg5N2+2hOp6ZbqXsV/Fs111cH/YZOjQEFAjLZj2EVlJrMYbreYEQtukss+6XBtAx9BGGi81GjZEX1ELUCAAdyYMqu/CaYp6ViYuOGBWjU1AMtlsPfmgNvakTcQxZUpac22FapcSxNpnM1cyssRVWiTpRW45exhfvX0pIX/NVH/nlX//Vadqn9UBuZiEHdtFlPzuSFjQiSpFSaJos4+0o+3FpS5CZUx7Ug+gxDTisabsmr+yFS9OOAmvXFAzILCyLnPHqWAr3oc+5Qs0cOHWlynE6fO1Hvuaxh+A038zbfnv99lWAIFbIjNxBxJtCBHLq+gSoFJ0jdbt8c32rDuIY1FgdSZmsqTZrjtFMoU6yAAAgAElEQVQjp2GVYx8SesM+bDOG0Cgo1rLY2AiBIxoakMQcapkQiIhiyJiSgjaQLnKTlneZIwYjQKZTy0DLES3QkFsSDCkgJaLcBw9znkPgPvVNVbrQYVwECCDnfCq6bMKGAiwhmAYz+43D429YXzbA/Add4e/7P3/C7Es1tny3mfC31cQFwolCgHKiKjwFFRol191BLpfD+cFp268WuHnw4AEhWrZSBtSoJ5BCCLHvl9ulYEEqhERWAaBljoHAwCiRS2tNTtlcBRE5aZC4+4jeydMsS/Y8H8Wz55wRsZQyz3NKadNvqNLcHGVsrRGRis6quUs5ZwJEQDf3E7xNbZpKq6UOYA1y6rq+K8tSliVSTJxMEABRrIgGo4iETIloOY634/HyfPfhj37j537hp/fh2zf37nzyV//Jxz74LSi/3sTvvviV81XOschSkDpvpJUopZz6mDqRwqG1qNfXj/Z7iiHEyF1OIXifu2VezMiNTIMbMnbjYVlBXx63nHLapiZL1eXJ4Sht9dxm8k///W9YfTu8+dn+/ld8+vA1h7MHn/nMvqa+71erzW63OatjaeMioDIZYVj246CcA9VDXT7XvARfggeEiGiI5m7mpqevf5YyLSUCnR6PnzwWciFPXc4h55DXeTXNkyzNG/iJoumo6AonJFAVF3Hpu34Yhuv99fVb13nI3ZCRcd2vnd75LhyAHHyZ53msMWoKPWNE4BTi0PVaS60EVWScNjysu412UqsD+nh1s0u75vHoZ3a+CjKGNiEouZ7UzE8xLhm9g9B4RtQAeA/EXyAIhHbK3AEAQDs5gg4MMDNQeE+X5rOdgXiSYcDTlU+ffb9x5PdmX9B7817mkrtLEHaWKBnZkLDDGEOAoAmMs4BqYW6sqjYZ7OeJaNgRbrR7rmv6OmWScIXx+YgqsiGrtTZ2LlgUpaVWUwCfnVhR7TS8XZKUshwhu4GZJZttdnNxhgXMzIEMHJ1Ao7mrADgxsSMRsDmhMXgEQCLkQOaskjrY1EnyulcphiZkc9MU1+1mia3jhrFQPMDOsmIztugUW8BquDg3J3dDq2RCYMSjVU2kDIqgLgLqpIhYagEgMAeg0z4GUiALTCFR3w9ap8xcltE4OkRzI3MnC52JL0utRDHGWI5TF/Mm7KKmBZdq4lAciuPCQRyDKhoSCJNG1gyCXtFK86WtusFLSdAATccpMKi6CgROrZobBmNX8+Yu5uJAiEgNSJy7tBITAoxoYAYKAlyInMWCOTt03FCsHTNJChyx31p3mOc0pnQkKKagJYMk9QhFSugYmRzBSR3EoQJUCo2zKtmixqmbZ2uQGiQlcD4tv4UJU1xXvFdDqJGKudaac6z71tPgrgbqaI5GwASEYGiOBuyIfvqXJ1ECAEVHM/STThOBPMP2nNb7b5vA1KQwQwMOcKL5vOvtnSqN7h66NQC01lLOp1evr2/Oz8/A4Tu/8ztF5Ad+4AdeeeWVj33sYz/1Uz917949ACilvPzyy8MwAMDt7e33fd/3vfzyyw8ePPjABz7wkz/5k9/xHd8h8tvYQu/be+0kXAgABKcqj6N7ZS8Inzs+/sQv/5+fvHn17dt9Pr9QlWlq89TqYurOQIjGDIQAKKqLCZgCgBGzKs0FD6XK9THGIQYg3lKgUt2QmhjM1axuN0NrDUinerh//wPbeffkFp/sLcZ8mDDEHeLmeFsc7ez8TNEUGji4B1EWQzFXE0RzbsASCTkSMwaCQIZt5NjSWcJN2heWqiJ1mjyGyCEutU5NIoXEHc3eTc5t3IxepTbVZRoN7Fdffvnx1dXuzm6BCsktOHFgJk7pOM1GJ+0h0OZd14Whr2WqZUIAjoahOJVhTdW8+uRx5ajOuAorGOt0fW0Y+y6uQnIOK15KqEOIAeazTfBmvix1XxL3v/GLL0P1vsud5xTi5f3LOrU2NzBysm5Y9ykVb8UaupP6XOe06cgwGoKDOpaptnF2j0xBq3sjECMTjhaSC7WiddUNvpTpprYnLS2YlUgNzTR4Ce7k6fxMw6JQdtnIb883edjmaV6Wm2V9djkWNZscDDN44wBLTMSOTVvswGqaFbqohuzue6u7ze44PVnljtJwPB6RaL1eLctiZdycv/j4+nHBcrnbfvqVz//Qf/93/pv/5K+syZKf9Cef3UPfIxCCX7Cg33Offd//+ZNnX6qx5TM7jRa8s0ayZQupLUvabubrY9d10IFNVnF4U84z/encffpYELVcvnj5xvzGdrv17iw5TLUhC2kk3Ayr3Ti8iZljVI2Ks9tis0Bl8z4jYgwxpaSjzvupAHBeLbBA1yVLZLWSdUKqqqNud/mwb0c8ZnbPfuLglVJSSqhRVdWVmbd3tsy8LAvFwMxJk6rWWrGhu3e57wHrfi8imMBCA4AUYu9D0JAarDgem0zjVQOjVR9DSIjQxov1po2PJmHcfPlf/mv/69/8vn/t+c1vZv2V//zjf/Fv/PRvvra8fety1vt+acNyaRNP5kNePXmy35z3fRyK3rrPmMYhX5rZUpZVH0XkYptfX8YAvdWomsCdIU/H622/LY+u5k6O3Qgbw51Ka2er1euv/4O/99f+zbuf/5/hbP2ZKf7Qj/7fn6r/XDyD1AfvqKLVqkQUVoPAIlPJKSzXy9B1uePlIMfHR/ZIkHCdKCR0JwOrarUBEwRaWl1a7TkNHAPHdd97F70Lbu5gy3FejvNTmKw+jS0dQAEU3F3UXEzERI46LpOYJE5a9FCOm7PNZr0uWqpUU3d1BgSELuccOvcKVs93dy52F9dPbh49fMtJA5NV8dbM4PHtE0AEBGSYnlzfv7+rHm7hLJ29aMfXvc0MBiAGqEjsxE7gAaABgGH8AoQGwtM5KAnSjMW9e3eaHQTCDBBREU/PupshnVJ97zKC3hXMeHrRH1DL+P8v9kUZUj8JzMNTPKZSGlwKAoj5YFlL0ukYWXWM/aaYcF5xnUlClIiy8LpXHOliexQ9gsLaaXAInUBQ3QCAc/auWp0OfhzOiXEkk00vZrbcLHll42KTpZyf5zxNzXNWTcpaFEInkMO6UnUxBz91bpuJCoAjEzsGg4ge36EzElOIpjWQpA7XZTzk7XoyMxYln0X6vpeyrCxhZSgUxXtOEqyFlhplCVbUZgF3ADM0YZOIGvloNYZeGJRAXAXNyYhxqTVQBAc0FFcxhSBOFQPEBNVHDtiFze3V6DA4Mrqia2QMAZelHousum0Xh7FYxD53KYg71woKvoAfnQpFBXQxNCEXJo3RsjXw4rBUX9owYGmzkyGpjXNcZ1M38JhSq8YO7OyCp8DSBYmRGMVZIeS8knJkAkJTNzUXsIXIWS0YMkLghq3WBsk4cMIuWTzMx7jEeCRYTCJYdsnmEWqrPERHcgMjNagIBbEgN2ZR0llsNWxna+pRICqRB3Rt7gsz5bCu0NUgNWEFkNJy7lut69gLtAbNWJUUnfEpZBbIER0Z3IHM3R3c0BXsdIUjOqiZhXLKcSGCm5+avltrAHEsmoJx5YYMAAIs7qEFM2nOp0IlEYFDSumdsPP8/GnJMcb4Pd/zPX/5e74H4Lc5d3/rb/2td37/+Mc//vGPf/wLtt6JGvK+fbGdYHD4ru/sp2zognAEh/XmSWiP6jTszrv17nh1k0JK26E0M3MiAyBiJ0ZEEV1MwcUpIHNQw6UApyGlvrXVPDrRlgMs4+JIIqZLBWurtBM5UhYc4PH8yEIEDFd75dQdj3D3zl3CPO7fwNAePH9WxU0FANyjGKmQmpuLgytDihADxsCJPbIlQpAp5LbMZWnaeM3DRvdlHusQt8xhmuEwyzp3lFc8V54aHY6biSeo4DpPEw5B5+lr/9Q/u7o3/MKv/wIweABMgWPuV/1+mRzdENzcjMSgHiuxEwVEDUmRxUj6Te8VyjJ5zMAO0dbbtVBdWbs4O1cBEecQKCwllD5EgPl8vZ5uZVrKC+f3/sw/843/8Of+YYRos2TI02Fs2EAJmZzADRdotYkhOAG7g/k8znnIpBCczEHdQ+o77lsBaWrVoSKyE7eQMPUgdVnqEcfatZSQuzRwERYBdTBVshLd2NN2V8Rbm4bsXm+jYiy4Y95d8qE+bM4A2ObH4Mg9RAYgOJZp4jnTtruzrTXtq0VuMUhcdeOg+0kHpNwFGTUC7GUmMuz7EaabdlAp5xfrA7Z8tvrc1cPzy7sbsI1RBGD3kwKzEzzT1kW0Z2fCszuvARihthrciYIyeqtzF8iQ3MmdHMDf93/++NmX8Gn+rPfjGfUJWEIBbcs+WIA6pWGL3fpg7Qp3RZ7/m3/3l155rJ95g1546fLJw9eP4/HuS3dfe/Razpls0Fm5MXYYLNyODdYduedEvo5cO4UonRnRZrNRVZBFREztqWBJykqRiDAjyypoUXVuAAwddJat04w9QgenOcxTz8BpTGsFK8oEAFanasfpNsQYU0pJk58YYe5YMIRg3RpVB2dGNrNFl2mZBhxaa4gLGjGzYmzOpWhaWfDgs7S5FZA0bHn74NOPt1+Xtpt4PA9vvfGp//2D3/z1b93cvPX68aXnvopvubTiNh+aXzx/sZ/m43ic53l1n8/Ozrb9xRtvvLFN2zv3Vl6n6+vr1Wq1HN3dd/lMgjhhWMVxuk1RC1Iz+uhHPvqpN1/uV7ecPvWhy/He/rXqKeHX3MxfpXS4bcMLd3N1nX1GR1J0dRNzBII4dOuLvq04M/gKhoCdg7m7OjXzTe51XsjYzULOYcg9wZPDLau7Wi0LBUJCCCHFOB1HF3M1esqoADd82gtGREwYkSKREhtz4BACNDC3FGIITEbLuBgqIIC6iTEzEU7zHEPuu6EuWJZ2rTfTcZJWY+AEiZrw0mKIMURHNMSTyHqbbn/wb/+jwT/5F//dj95bP/jaTff4Mz9/+eEPyfXNPHgUQ6/8TJ3pi1b7afAAT3m7OSg4s0MACRIkyIkmJxia87N3vFfSCd3f7Sp5v2PkD2YnR/lZDQcV46nI7O6NW4K0SkQpxUhGgzNX9771qJA9ryGseAUAyl1KCSIULNNhhgZvz8ek/bF0EYfMDn2MF2cIsB1SCHx5eRZRVfUh1dkTs6ZhhUQuJi7MLEGYOTCk1IUWPLqRq5EBqDhxmqeq1kSbCtgJAYtkLqIiaiJ+Cv3aNEaTAEYEFayaQEyLeBk1lEZ75QMBifNS0rHkUcYkU7Qj+MEpIyfQ4MaOXeRVxCFZIgNSUAhA4M1kte7JA0JAY7QQUAWtwG1/FnNnXWeItA6rCP10MzfqhBKiEOCqj0Mfz0N/Ndbk3XS9BA/1Vn0xTTp2kmfTtmwGZoopA1FH1JMlENYFajFYGDQ4Jxy0kfKK47rbywiBkAnAwNwUQJyNgqNW06pWmzaJ2SkTRYKQawWmDAgOhuiIRokxsXN0diICldAD9pDW+MaTV8uovND1Z693tlvzbn+caIUX9y9CoBSUhkxdUgcx9FicxEx8qfNcF20xwzjfDD29/fDg2Dv2RUKVMKRkTaXl3/i1/RxtCqYGapAOmo7Nb73oVLk1bhKkBWFIhDmNFmdDO1FiERwgIToiECAagqKTIbi30Nz9VJY8nSHPJprCewcvn/4E58qA0J5WJEgxIuDvSVDu/drBH5K9MzNp5mYSUjxOMyi/xof/6Rf/j5ev3yg5VLP5Zs9AYq6uXR6aFCJggmWauhSILEY4TuPl+T1iRmJRFVVAA7QmlnKq07gsY0607ULuu67vb6fi1T2SY4QcagvKETlgN9zWkvqLwxRA23Z1oXg7Hp+sNgmIHANgOBwn8zgMubSpSNlsu8jYMyXwCJ7RkzshEvFS90JklG4OVXTVp7UJjXUWDyFdgHcyd2GBUHQTsvjcRcKYtWft2NQfPXrycH6IGZZWnr93z4Gubw51VEErdemHXrWIauLc5agGZrCUQx6Y0YH8cJzyapv7YWlts12ZtkM5cLbzy+j6OHCMFFVuZdoPoT64uDtOPk5THaeL4d5bn33tH3x2r0dPYXuY9h6tu9MZWkopcqcqqkqMTARmakYhBI6BY0C2IhmDEApiKyWHDgVBoccYQzrW2xChX3HF4+6yuzdseh/k7bofJ46JO2aPLdlqu669zL3ypt9r6bp0vj1fdaXPdu/ekFKdliXl1cF7uaqbO3eevD3WMr/w3P15upnmmw9+5Zc/evumHMJy4GRDtA3UA9QjDeFQl+FsQ8RlWbbr9SlFzylMxzFYOj/bHQ43Yrq5vHwyjj/29376u//VP/8tDz6sDGzAJ4ldOB0CX9CD+O6q9mcFJHIkJwI+BtJTFG5A5mhg9L7/88fPvoRjSyRAQiTAZ1zysCTVHBnW6+PjvYQ1xeHXr7u//0tv/tNX5FH70/zcn+1zHXPK6iuu8vjJUpa0TcJSlhI15pzdvdYa+4iIOZHGCPJutuPEoaqKOJm7n7RG1L21p8S8RAkMa6uCpQsdERGQuwPCsySKq2oIQQBPoaknr1plWarV437q+97dGfn0gWZmZsuydALuoM/g7178uBwJSq1VKaWUiDgFRJARxm13Z7fa6XKEsJDVUvzmBn72Z//Rl/8r984WuGyv/t0f/A//vf/0/3q++1bnncj2qr6q+GQ4Q1k/8g/nq8+8Hep6vbtkbzADxC7RNsY4H3w77O5enI/jOM+TuIzTk0M7LOX2+RfWgULYBY23U7x9+XNTn+/Nn3n7K1567b/4178xDW+89so4nf/Lf/V/+N9e3b+wqq+lzZdJNWsuRcQlpBhSQCAGzymtV12khJQZJIGYiKmomygw81JrQsiJQxdDl4Xw/qq3cdZx1nHuOHhM3nXDMEzzLLXVUk9lypxTSpnMzI1S4MzVWvVKTClGQiKkFCIzxhRijmKiTcRETU9dypg4EHYxlrLkzbouZTzOt3XPQMxh6FfrYXXcH45yDCnGnNUc3U0XLYXC+Wf231jr3Yc/cbV++3M/+B99dLh76W888dyn2jOOzCMimW5II7nL7zBX8K5L93QTfIFA8Be9BRHfn2X/I7LwrHv5nW+hlIJW+LgSDCFAlAjWJZN1W3dytuaiqolT7Deb2hYB59ysee0WP7XWu5kRkWoltNBJxJjZERkA3D2lRBY66mYBgLFgiRYjqrBAgBBChEhErsbsBOiAIXFro/ioMJoH9QCUOaQHz5+XejvN1+cXu+352ZNHC5R90BqkD7oYiKHmtGEL0WOSxI2pMAVA94xDwIAVsIBZa6EFYy/sxJ7YgN2YlEhQEZ0YGZiBeVBQAyBHBCIkMS9q1MVWpxije+77iJipRRLCp4UYdwTuQhf7GFaH48xkZ8NutUntyYzYkBoZY4Pxdk4hcRhySA7swCZUF+uE2TOSY3KNrJxvtEKHCAW7YAHM2yxtshpbjCEoB+EgWlWa1KqlWnAlNPQEKEuJfVAQAzmVsM29uiqIkqAD5WzBCHWuur1zXydy5/7s7nQj69Uw3IW93Lbkky+jTAlyDl0zETppTwI5M3SZtyF0RQ6EG8INkhMORH3iznOXkFO+W49zHedQtUexgBaQNbIwY5IZNbkka9wqFnJDNzUVNQIkoNMoKwID8gnco25uToDuIYq30OSL7v7vHi+t+wL1y/de8zsORL1vf3R2cqLNARycAImbthjDzJ3B/pO/+al9qt2di/2xluP83OWDqbRaWs65HSdCjoFCCssyJeJxvHKXrm8hIocwzq1Oi5tp88Ox7bb9vNyO4/VuNfRdD7EqH+d2fXPIA8EQSRRux1L2Wg4cOT6+uX7ubnc4Ppn3872Le63ZG69fn1/253d74o6pK/ONuXc5H/dLqaXbXIAXqTVDSygaUBnRjIreHkruN2D59rVjwlWE2EqRsmDX577nCtYKHBtOApxub/Z8sU67de1IezRsj+lmvD58/Z/7uv/nH//SzfF2d3YOwSDY7qIrzUo9pi72KXLk2lpiZuKh9a1Jypw73h+uh7TL0L/56qvDS1tXe/L40XrdX1xsD9PVnXW82MQ3bmR1dnG7XxquGkkjEZOXnv9AewS/9Suvf+i5D9BybIdjf74bfD3fNulccyNE5kCA5Gju6H5zc3V5/7K2ZRyZKlFkDMwxhEw2Ny2miym6Id3O+1WX13knRXNIYUjZes1Uy/VKfLW583jcH1rzviupOTdM6Xh9k7MPPSjeej5sdynpcYio3oT8wYu71z7zaoibD3zgfplH5OlDH37g6s8/d+8xL6XMES0i1FkqLAHi8vDJ/eeen+cyTsvd+w+u9uPVzfULL76QVn0RccY4rK+m+e6DHhBe+fyrn3vl9eW5D28AnvbFnjq58anw0dOlfCL5Pz3832medXdzdGPsBa6zwTs9s+/xgN73f/4Y2ZdwbHlKdLx34bijNzAFxGEYlmAQwrD90D/99ONH8wem9JFxxG59ViJG9Z76BZZNil3XNWdhAX0aOjKzmJjZNVk3zaEFdyer6vFwOJzmSRJijDHGWI2kNZiWJWLUGFYiAGbGADFGEXF0M2ulOfgJ6hNjJCeEwMwhhGKlSAHVEMMqe464gRjYg3Bh7AQMdVzG5vmduDTGyMyDYNEiIjECQOoCxIglYSzxePO4C5fzIom2FiZExJRefu31v/F3fuOv/KWP/qnn+sPjlz/YXb/hb4y+vTrCnbOzfd3Tbqqk+7aXIGlFPLYAaxFph9Zjr2NZ5pslxtVq1VrzNt/bPj/BtN2uqoV+wK7bvvXw2lZdl2IszuXtP/N80Fd/7gPnl4/fevsDX/VN/9YP/uxnji9ut8/RXOvsQBQTklMA5hg4BZWmomJSpBmBoQMiJ0JmVM85hMxgGgKRA7ibm6ocp5m7jKbIGHIspt6aL6Ct1lIcPMRAkfikXcdPW9mQHBiQiIFPUeXpYeqoSMRM4eQnBWd0LKWUpXDPGTI0QIHrR9dEZE1d/MS9rK3V1gycAmEgIARwVzeKjuEasq7uHA9sb52/JHlWzhwxIhMZGJ3CX1REBIzg9ek40zMC+bM17u7OlSXKs8L2yZt7F6T2dDu8n5v7I7AvCOajRAzg9lSsOfSbhMOK4+y0sqiusW66Fqa9sbQg4agagnFjIiq3xc+4mkLoggcAOCW2iChYFVB3BnyKzQSAUgqUNhpWb+6uUdm4cSOiKoKIZlaouDv6M+IwotWS1ilycE6m0Sw8fnyQRtOipV6V+kTa0aRHfRtQMYgadzlpASuIAqCui0irZszIBMAGZuiWT61kzIiZI4fIPHmdlzl1q5wTRgZmdAV1dEBDO2EOgdGJgBlCPGWQLaLkUEOg6Aqr7S5RWofJICkmREXUzmMsMbc8jEGatHrE5gljqS2vVwQFNfb5AoG7sOq7lTSVasmGzqcBN33YNFhqWwzREkN0jAABMAJkohSCQ/YTrp+ZmJBISRtwYsZMKVGIkTACgrk1V3YhY8YQUKospaYY+27w5uaA6KjkAoZwuBmjRGtmYI/mq2r1aIdoEXrvuuydV58b1AY10dDxAIZgAbVXh0C7w9xk0ToHAiJAE3MVE1XB4HENXWNtrNOyjDrDDNAQASigMToBMobAjMSIoQ+sz+oDjuYAASECBMdgzn4SZHK036GA8GzZN2d3baHxs4b831N98n37I7ZnXVx+yrg7giG+Mr75K298mvPAIRwPS8DsjPPUqpoYlqUGYinCYWWubm4CfdenNQ1D5Egc3YmAgqiJ6W67US0x6WbLq0H7YQk5xMxb75ADIIh4FQNLSIFTBIT1egA3Zs45S1XmuF5tEX0eK3MgDgGHKlRHZQvrbNHnRDVxS9gSVSI0x8z9stime1AWOt565zuWjg29IFZ2c6vNK2hDnYSbeyDokkUS9kZaESlTSPnyoo8xrLfr4zg6kbgu89K0xIQhU4wQkobozOrqptZ1g5gBBJOwzneXvTdEKOdvv1r7zFAHnV3muspBfb6ZJ4hK7Oh+8+S2FW4Ldb46PB43afeRL1sdrvZsGHlDPkilyMMJ6UsnQryDuZuaqAVKsqhVd4XUd0WKIzqpgwKpBffoalq9xlWmHA/LHIYhdkNKw3wrx3F0DhX4oK31gQdq0SwZZlOfus5SVCKNCbs+/b/svXvMbtt6F/Tcxhhzzvd9v+9bl73O3vvcS68UiKUFVDAkpGljNNEQEy6agH+YoJSICfwBUVDjHxCiiETTKmqAlARUGkokmlBJSiFtBYtQSi/n9Oyefc6+rNt3e9855xjjufjH/Nbae58CMZHWc5L1rJWsmbxZ77cy15hjPs/43XqoCKt6c+tWzU9DAavt6vmz9bSkjK0aY9zeXC+Lm/kyn8Y8aQtTUoRpf3aaVxJJSeq6pMT3Ls63rmwbHYlRSJr3SHz26MHn3vni3/yJv/Ovftt3ZAB6wX2Nl8TV7deHuQwfgjMRMTasJTjgzrnnhcH1q/7na6++mmdLAHghNbi7RtiX4+0tXj3d3X80XV+v8/ufPP/28Qk8PP/6zz/nxzdfvPj61313duPNvBTO++JExDXzjoHvEkSIaLuoVl1gz3sRiWC1eDl8boglMxMgADDzZg4JL/wMGHgLwMSMImJo3fv2dwEAHJBx+0HNmqGNOU/TVKUyc/ECAKCbvTJExIgjEqoqN5aQMY0o6HuqtaJVylNK7O4taWHhTMsS67oej8eUkgSrDtN0v8snbiXyp3/D43f/cvZ3//j3/Mbf91/90Ld+/Ot+7J1ndZiP65PmM8iw/vzlxOcjrE+fPBvg9Xv7N3Ctubhbu3/+sXmen335Wb/pXvxwX2NY33x0//3r5+8+fudX/ZrPauxnWBdYpT7l5TEe3/of/9PfZc/+1mH3qS99ef3S1SN/9OsuH7+NIg6BA6UighEAlJiT1DBVV7em3TEMPXPKKSMDOUhJWJL3JsLkDh4OHtaPtzcTnYkDM1FO87KENl991q5dE0tKIpwSy90kBmDuxAGMCMQgiPjBeAlusXl0S7h7OAISeBkL7zgsogV2QMWr68t79++FupuHe0T03tYvDrAAACAASURBVJt2BychZATCTZ8XnB3leSTf7fxipP2jtL636NWBEwgRIYMhOIIH/hM4sS82yrgLcUJuDGjRS4/AF8xM+NDeincHgy+ejVdb7T+7+iB/+aPls5/g5D5Wuz0R6VHLPD997/igPahAeoxuvXfot70yPr+ZbTlZtuZTQlEABjGtefLwoGgJibzXemc0va5r8+Yd+9BFpESxbBHRuEWoO6sqIqJVjBQblyxg7rXIiDlhcQ9xT7fz6Xw8f+31XW9z7/njb8qDfbkYB+RAgWbWXNdKvjIoRA+t1rVxcOAmCcbwHJbADcCEGThyTiVJytM+QxT2gULQGVAxPDCAHAPQgQAIgQmYgTGQAcENeiQWRvaqjy+fDzE8+9IVQEbIgA7ktwwsMMHw+BfeSzwkHlMZ8jDMHVLas86oMpb7hLCeYLle19O6Htei8/tvPd1B20NjRzEMQM8ECSAHpoAUPBANIkABzoECxEEMaB2BgVFYEHIGToxEwN16790jTEIKpULTYUoyeAvvodVb7RiBFopkgID5wcdehwpYw7rafUuW7n/yQafasI4XeTgvPWqPZie2WRwkvKBPppaGqc23rXtviYzJyVp4VVtCl4gG0UCLa3YtbhnAABQQkBKGQDCQEIokZiEiYwqOCPcID/cAQWDYIN7ggG3LwoA7I7H6Fcv75cEWInYAAf1ovuVX4gZfaYL1qn5pKwCANoU/cCD+3z/10z/443+j3Zv43nT7/HI8PwPmddaOYAh1bQllXleaEntEoHebynR2VqZdooScAIiQeVnQFrg4O3vy5DonTwNNo42jSs5c0pmMSwXAUIvWLZwJE+ccGIfdCOpCxLn0pkNOwy5pnJb5xCxMmXECizp3QZlGSLFk1JJ6ppaoBaA7Jjm7qX0/fKxe1+PT0yDnoAwdpRE30hoRPTpYD5vN1QEJS/LERtEpOkLOSfb5eHv5I3/rRw7n5689em2uVbtJSUNKQQakkiBny9nMrC2ttTYO02kNCAqT/Xjx9P2r8/35Z17/7Nu/8DnDnofRcbGl7e/xavNpOZb9ROSf/cxnLvZvvvVz73/h8eP1efvJz/3URXrtIj1690uff3jvURr3FFOvkcvopI62BcaER5ibhqmnlHV17xGGOZVTXZAQGQMsyIIBEmx9Ut4XGuh2Pb724LXT0m+PT/3kflQi6ciLqQ3CZ9zFIznmsJiHYkmU0FLCMmV1jURqXt07NAsohdfWMeT8cEEcbbWS4/rmal2ze7q5PcJ0ERqh3AF2+8Oz588PZ2cpSa1LLmXaTUtbzQ0DARAZU06Pnz+9Wq4uXnvzc+98MZ5efde3fQcDfGBUGNst+GiDgh9d1lsYUmD4i6P0wDtV8Yd89eBV//O1U1+1s+VdMteH31wGghX3u9e1VptvjtenfP/r0cblCJfz5e7wdZ96g6zwFZ3UpS90mm/2D/eYK0MupYRHrbW1hoi84wUW1g6QWqERSieS1iICdOUmnWibJRRkgyITwJ3bwQoRYW6LLCvCjniDGRu1TWxZaxUVprzhkB4uRcYxT9NkZtvXmlksscWZcOeL8UJV3R0INoCCmZ3LNDG5lFJqxnVd3dHdASAd0gZv5pzdpbbTs5vZjkUevfHv/9E/++f+4Dde4Hur/sM/+O98++/7L37g/sd+02m1B/TgvLwZfalX11TeJaLz3PpximXgfkvarPfltjom6fPuopxN5TCe2s277779Vo1+lvDxW/9wqePq83Be8s0XHvH7f+z3f+fH4keBxnevLv7I9/51/sx3/+Tnf+Kb95/KOT167eFNPd60YxACYQD6lneH0LRLTq5e+7p5fKl1U0Xs5KK9WW+MKIRrncf9ToTDFIiIOAKxSNzpTgIgkIiTEBEQuruHGbihEzqjm1t3JUQC2ggY2lW1EyEz99pbbeERFq8/uj+k4Xh7Oi1HMhSns/EwSHFKnrz33rU7RNfWtav2TSai7uaeR156lQPjWbrR4xeOj19/cAmP3qjro9reKuOOewNAgARAGB1CXFS75A+t+A97cL9UOt1d9xKiH/7owzjnqxO8X6JSEETswIh3oa+l5N4JkogZAbk3tDw1X46QvTlltJG4zT2AIZY4morKlKaAg+hiYLXWPKXgxZtvP2WBpfQiIuu6ooWT44J96DlnFFTVjf7APUBWbCQqBoEeBE6AZI6mhEYcCIHgu7McqM2OIppFBLq340g+HMbqdblZiKjwoIuKIimNMpIBJ+CRBEiAnUvQiNgw2jCkYcgiKEI9RRefo87rjJkR2MzCAwEIwIACwh0sItwi0EM9NGXIuZztD2hm1qjTwLsdnWkNXbfsb978TuuyymUwGWKdXj+4Yii2jmxp5yM0REV2JMOx5lbz6JP1NbUs1RJSQtRMltLJlpSzZrdsUAAzbB2LW6iHh5lB965uhXOSbMwKSEZktMwL7lDBjN0gDAECzNwdw7F1dTMyJwtV6AwiowOtfR1yiczXV1c0RU1NqRv2TsHgNZbmy358ZDV7FOfoC1/frOM0zbcMwAhClllzrBEzUA1avbZea3c3N0vCgwgibp6ujhgMQHepvIkpC0IIYjb3MHN3dwOCoACKDeGEO9zy7p26QfEv3Ro3wdJHxkWE5oQYCiIvKPwR/sv8GL6qTSrx8mr7o0NALrPF7e1M00CYdY0wRmDEAIawCLPCJTqAMlhG6sh9GMr5xW5tt0u7lTScDYN7W05Wl0UoxgHHkcehDkPjDJzxuHSkXQSp4Tz3RIMHGyBBMAUyEaTTvJ5uVkchSVVbs5UIiGxdfV1d0AQtUTdqXRr2lneQC5iTO99c39xcuXK3eS8qujAqUDd2ZEv9tCynlYLJ2WdtSx93ZzBkKAKZcQAeIBJWsmE37kZ59MabZRwfP3u+PGuUSAa6vr259/Ag5EKehR69/onbq8svvfXWcrr1QOSShHtrBJgwD7KTSKDdhTWlxZGdhotHHMO6KvfyxS88+dG3fnafH94bXvsX/uXf9L/95R+SPjz50hMO3u0nZ3ZSYqJEt7Udj8dpGMYyhplpgBND6mtfdFWNzIWAw4MBGHGxNq/HMU3jYYqG0AEyOiPzsJqtx2U5nbDFBR2q97rOlsAEBEkALap6GwrvCic2APNwcz7OuhwNeLq6XTtNilM7xZQuQvnZe7fTbhx3w9WzeTml6APTSLhe35wKQ+bswWqRUjazdV3WdRl2uxEmC2ch5whw87Du09muD345H7nHxSdfe357e1/KkPLLlRt3CCUCvoAw4QNnKodAQEQKAH/B0YoAD6AA90B/1f987dVX52z5gg2Lm0b3bu2wSjthfnRPyuVpbv3868ujX/mPfu5qfOONs+HsJ997v2nbld2YLurT9faowzDWWjmxIMIKZrYBiUsse9iLCFHe8Ely2hbraLissEQMQ4qg3jti3xSS20t3M3cVUCBSVXdSDQAIio1Du42vAvLyPU1EqSRmaq1t6kpXV1XQO7ElGKjo1mvihOKyuchGBHEYMAVzw4ggqz1CVU/zyXbWhYXytJ+47NZ1jeHito+Hh99yu/vs+vTdM18/ex8+fnatz/7erT8Yhtfz07N+ef1rvwWePv+i4elhPmuHhzftyyhXy3r5dZ9688mTJ4XPn73/xREnyPubxz9//568++67ZRxS3h0v33n04Jvff3Y7pvVjdPnrP+nj9Q+vT370/oPvKBff9ng4/s23/t63f/fvWP+v9t67X765uuSd0C4hMgJB+JbuCYRNm5S06lJ73YRZXVvrnYNJuffae0tJUpKb442UlBKFK1BCpvCgksIszLZ9hpgkpzsbfQj1uwB5RncMDevWN/UROESEdjXtwpwktaZtaWERFtHgeDz22rABBnLwMI1Z8naCtuDq4RHReu+9qXUwImZzN/dSeOn1aPVUL/PFKe3m9XD51nzxRs1stZQzVAdAiORAzp0397OPFAKAaPqwnOmDITNik7DLR0VQ+EKy9qp+KUpAAT4Y/0XlutXW2kTkMwxsfnJYwWoePffgA000EGTo3BkxOGc6gwxlOq9tdD+5amsNMaeUQny322Gu5I19ZGZm7s3Qxy49V48U3NnZh2EQkVg+sChAD/BtagB0AzcEZw6kIIzpLC9Vmy256K4wY/PaBvZ7h+Fq7dYXzkOW3JeOBqw4pFHbQgmFMQWnEINisANEAF/XvtYVyYmisTV2zWEJOBJDutOHB5JvyhkMQ7NwM7dw7+F9bnNrS7xhdV20r6p8lg/P33lecBigSGEuoqHdtT07yWUQKkJMD/Mi4Uq94e3lCXQBZ3DKwclJT1VPq/k6f+H5gQ8DH7JAFjIkK+lUb1OevGgrjhk8QziEh8MdoIcWat1csZQ85BoYgWhEHZfbNadi7JbCwJzcwsE0jMN56Y01RAE7KkFD3O8mB557y9OICW6ujvvdtEoP6s6d2Rr0Fqc1TtJ2T99+7sqmrPUwz6ueDcsNSy4pFdLMmnw1Pxk2oxb78XBxr0DukdSlujRH3Fj1juCIQcCCIpwTlUSBKaSEvsBH7AV5GiMoiIiYgDDAN93Hhw9uX+4zEWGU7uj6vYBoDwaIDlxCvwI6gFfQ5S9rbfKJu6se8Nlv/Kbf4PP/+fmfeVIrQtE1CJmIEQMpQHuoFynREVTQGDkwrK7z1dWicNKYzVhN1jmHp7auQjAMcHZGuXgZVhKixOoL0N6DXTmX86jhgQa4RUcLE1OinQy8D1xbrcM0nk8TYkJKrVqrligyxmG/nu2ryCqyIs9Es/bUNQXyg4vXl8vJ5ilpWW6UzdGMEQsK025XRqEinCO3GNq0PzvN11AYCtOAPKIlN7SuFZY5XT6/evvoSMBESWTg+dn8+u4hu1L0LBIaY0rkbZ1vjUbEEOF6bBR4upnbtR8v5/0Inkk9rU7guD9/kLAcv/SstHL/7EHcP1uv4/rd01/5R/9rvdQ3zi9AxC9g2u1a9BadOYnITiYBISC8000FIjLIMAwi6fJ0mTgTcjggoBDuDtN4liUSR7LqXsMonIOlrOqUhv0+iyNd+3goYyIfzUbLZ5HOwHJYdnZjVzYD9wh35+OsdbZpPz27DJIJ+fD4nWdDWsd0ePae+gPJfPb4nUtkSTQI7e7fv7CWrK3eqgeah+RsZqWUcSgavq7LxkELckfv3rv3B68/MqW4Ot5/9PDb/vlfd3Y4FIA718LNxPUFJfblAv7osg6EO78S3wgXL8bLuFPFvep/vvbqq3O2RAAI3AyMN9vDuw/y4Z4/vzFc6eLh8ezX/J0vT3/mL/3tY/vke6E18/nHPubueSklYpAhT1npmHMmpWVdVLWUklJa2uLuOTlyYmYBdU+qmqpphJkhyzAM2yCKiJvT+gYnqioRDXkgIjNbTrW6reuKhiWVUsoGOXKwiGzG7iLCwu46z3MphRurKCI6e+558/YAgM6dnXPORHSq1lxHw+vaE+hm++5wN5bOPo/jmHPW5qfTKaVUSlFVn+7HLn7h8mf/8J/47/749/zmCd9/fvP3/8Pf/2tv41f/Z9/3v+h6i8+eHdLxP/rdv6X5w1u95fyJ//hP/ZUCtN/p7frke37bbxyGb6kn+pN/4kcR8SIP+wf93/rd/4b7t+J6TXn/p//rv3D77B/8Cthfv21/6Xv/0E//1Pd94v4yLIfHJ/oj3/fX3r/6xDd806/4u3/9x77ptW+9eHTvfHdYo9aoG9/DMSA0MF7SU1NKUSLnUnKhrfFBRADJQ0kZGYnw7OyilMHDt8FUu2pTzJkD0IGRnJmDoruHa4RvMeEQiNBaq71ylpzzdlhxOD+Y2jIvyxwA6OYYQMRMRELLPLfaKZCYzNzdWqtqnRKRMDKkIYswC5MSKSdOxLztgL1VBoR53ZeRlLHz21/0P/sXf/o/+T3fReujn3vrJz55MQh0RsVAohm4O+UOPf/jVn/cqd3/MbXtsBEfeiRe1f/3+lDQ1ldURIhKRKQIAMg5uzv5ADSjFe+rtexee7CZ2WRBQYhduw2NnQ2TmIQOZrb0KLwK6C7Tup4ATuQNEDcWtKjEErBAjCFdPK3bWVjGLJMws3bFitDAwsgRFADRgcqwg7uTLAbnAEZnhoRB8PI3GYGv3YKSRjJN5iXAArMTu6AnMHCKHu5mZpEsEnFj6Q4aoUSBFC6ACVAABIAiwjd/P3ZgR0EIADJkR+iAGuERBsnSBJhmkhjUyINlpT2OEiJO3JE2P58gVKFI6ESAelpB8sQZu+9pGlYPR3dKQCmILWUA6jilMYeAeWAYYCnjjBpkwaasTXoQBKKCWRgDMW/gLjbVnDNTImBWT81QPToOJGFeUm52ig5QKQEzJlf0Tr1h9sSr0moZAxB2BeM4D4joXdXKbjA3IgpixASO3gFDEpReFZk2o53elKH0xRgSGQFAqLsqhCM5MbKkGisOZHxUOu3Oco/FWm3AjpPThBRCrHUdciFiQnZHhwh034JFwZEAGQIj0APB6SV88NHljwg63J1c6AC5KchGiBW9Qzdf1f+PteHVG5k5zEGjMhjjo/Hhpz7z2R/73M9dPr9JknPKgIEUyzxf1vn+7kAdDAExvIP1LSUTbm7W07rmMfJEx1M7nU7g5xBjQhe0IlBSlIwlJQ3U5r0poDpiAK+9ZUzEIRK9tXWpoA104SjspXltfnvGZdjdMR2W+ciJd6NYPQ2ie4nEJqyBLXDpDARczTX8+dX1cuvzlc7P+5R5VzgCn19eHsaDqwMxBztECKzeeEiQwBGGlI51rvM62zogDsTWYkq7+w8f3tyeWl9Oz2axfHw2P7o4LzDQ3KDC++8842WHymCOo9Kw8tzup11f5yfvvT2I3xsPjbx1ny9X4PHpO8cuXecy3H/4/J357Z998g0f/2Y5G9+/fJqgo9FSbymDcj+2W5rYiz07Pp7ODxrGIBiMFESEsAWWsQAVyX3tecyhsXndR1iQD0PR1bX3IU21t946MF8fb8ZcxpyX2uzYMqQkMuxE8UiJUyGSSrzupp0uHUnu7e8hLEtdex+66e1Tfv+plMQ5cbSLp0/6YQy2i+unev38nWp92udlXbT3xIck6fb2GrQRBlGcnR0CMQiDcF3qvM7DNA2JkYAZBQiAvfUivNvvzh89gCHdgHLQELS17wFbDMmHdp5/TPOCL/xi7wCll7TYD8eIvOp/vobqq/a98fJA4qNrSFdiJk6P/fz3/Oc//Cz+OU6//pTPrvCeH/YLR8YsrV3IUFPteCqlFC/quskga61mNo4II0x52ua6YRh0EbTau4rIWT7TQcxsnudtHI0IEXF3rBgtEKsCm1nvPYLLUFJKFeumhlLViMg5r7Vuc+nz6+f1tr7x2j1mvl36EIyYDMnRNQX33JNhJsE9DNAiqG1hx1wpQtMQw2q2mpqRJo9QEhKR4/E4zzMA6FEvhgszu56fnA8fu3f26eur+7OXhZbd/jr0hw7TP/hjf+BBu6Y//yf/5z/8H/y7x9Ofe/2sVb6P9vZ/+/s+BQCI18GDxA9gQ/B73/8HPrudRjPdxPqDEQHjLtLhT/zeX/2nv/f7f8dv/+1vvP76k7f+y299ba7X7z09PfNPf93nr+Yan3nvrWff8olvqValyKlXJ0cmZEJCD3f3gHghe2SRhBlLKSUXJhKkjQaBQijs4AY+7nYiYqa6WQCZ1aZTmiBAHJwwBBAg1NXUTIE33QIAxjhN4260MHW/AysIn19eEgAzI6J7ACAhJ06Z8zwvdVmHMoxlAA8Pt969eYqcMKFQLlmEJQnbJm0iCtoIHL02QYyl7Q87V3Jl5k9+8fH87/2h7/+Vj5790d/7ryxPf3wAYkTwDN5A9Bcplz64Nkzbpy2I/I6Btu2ziKiQEAleKQx+iSthYEXeMRgg4jCU29ozeUrJzJjIuhGRqlKeuvWBh4o1crQEkB25LLEgYHXiHrDC4XBYj1eWDK1mchmmBZadcwPZpXS6MRn2vQ/cyLOz76IHlA4APnsqaYBBmzZrKSXvDuZB5Eil7AEAgBEdnMIJA2kza/WNrMqIHVnX7l6SRg5N4TnQHJOzOJMJIBpSQDdEMhdzSVwhdfdurkRAFLBJqBhQAjAAAiM4kB3EMAAiUJzECTSiOViEgWBmLDJjSoO5QLCttscJHcCAALdvwiBRFk9bhIYeK+7yOJTW4oATr80dPDAFJiAwRJTe2y6N3Al1my0jZ56xBZuLqWhnBcZANDBzQxTmBA7A2FR3015IMIi7x2qgET2GgRfVIZXrdoSOgCTEA4kqaMfUcfCMq8OpBQZiTOd47HMZBKz36GUqSz0hMVIAAXh4d6QkGLUaCQMSIGtTodxW50hoeBfEawDgyM6RBOTab9IoLY7Vn58fHmhfHKI5BIG7ZCYhWa47+8TKHOyxzZYRGE7hEJSQ5ANnH0Bw2P7TYnMNeLnaty2xGjZq2+bTgcOJo7/cebxlsxMi3XkKvKpf7kIAMNV1qbUk53wC//kvfPHy+c352QPv6mpIQBGF8mHkw3R++/T59lx6A7+bLTENZRwLSDVbU5r2B65LqQsTRWYoHEPykmjI6bSiVtNmgT2IgmQYR2+KHAIxDJPwua2gFfscrUUZx8OU02iIJgK5kPmSy7Db59nWIrGXyOSJVKkqLgzMlLV5uAXi+YPXxBq1TlA7rIezi242jofL954xc4QEhDOu3nmXQTzAR0m3cx9TGscc2kPVmk/T/lDO3v78Oxq1xyqSb58tZzHc3NxMiPvx/PHPPD9/cEGrwWq06zytN++820tG4Odvf+n8fLq2G94n2ufT7cy5rO0UBZbnK5+O6+PKdTrn166f3+ql7+iMjNa6DPtRuR/jdpp2914719O8O5Qnz68AgAOBgAhfZM8SBw9c5mW2XXF1v5stPcKGUua6auv5LLXWdbH7Dy6wbW70ntMwPjxr69zXWXaTryeSlEsyqsrL2f7iVv3y+sixYxbhfe+hGtWGaf9mX/T2Uu8fPkvrGi3YwGMxX4aEYL3kYTftzLIbENODiwdB5mjnZ2fPnz8PoiAaD/vhMDlEQCACMQUQIkXvQ85d++V8vK7zjdYB0gESRxB8xLDnn7KwX7b6sfFf7mRBCAEe/qr/+Zqrr9rZ8kUqDsBHxstkYFVZZz6/Svfej28vS6knpNdGCqoW0Wo5uYTO5wYZNqQRKyLipop0dyh3mpNGzU62rqvX7L1Tms7SiIjMvPAdt9vdW2u992QJdPW2nlRFpJQyDEPClOROprJFidiGeZkB8Pb+LqWo6zaL7uTeprfc4E0RMTGa6XQ6bdZBrFyjaigKDjB07Cew6JHJN9mnJQOD7R+wfSdHr1gxkJmXZbk/4SD3xvEN718guBpA2W54+dnXdp/8A7/rjTP6kaH8bF2u78s3QMvGPXhxnLMtLxxLJ7AxQBAUYgZcIWIJcM376c3f+d2f/brzS5qPE12O1iI3Zb6VpiMdcL/ozXJzCfs07PdWaZ6vJSMBEbKFWRgivSzf+q6uYCu4h3mdlzEXIMKAblq1RRQiMlXrPYIAUCQhCJhjU+QIx0AACgwgoA0jHcdxbjMxmlnttfVGLELcWpUkm7Z+wy3d7nYtxxAWHEYEaL15+B2MikFCQBAYAa4A7tGstd4YmIPREQHBMRx5HYZ5bxZuanFxwgss9ph+6onme0kcn0AXBAEQA1CQRWD3crG/NP8P+UCtjmgoAqog8FFfDcQP+sJX9c+qfvHr6uU9d3cH78jJDRGTJlQEBk6cBuiFRURELBsJ+aQwAuSJgaNpjbqeAHRFxImm/X6Po01U9wdx9/lZewaneqLWmoiQM9CLKKOKgeHoy7xw42VZfHbuTI6kEIkgy/F0er4c8arB0HPZ57IPYA+pBmTQl+Umbgq2jF0OZ3w4XF8zcXYDpIl4JBgYFUSFVNi8oXX0HtYVtUOrDuqgIkTCmAEyEgUSAASE4wZaGrJth82YHHNQdIvm3ty6EhIDIVvwdisN1cUQHdERAtAAAwkoRU6JHMMBTEQjtLu5ozn6ZrAFhqSwMd7IM8COo4MpODmyXXNbR+wd04QwMA1OxEKMHZAiUy5YBh4GGgXEZzP11jrMDU8dAtAxFYSUh1wGHA7DcFYKrB1mZSVQkIYTFW8aCzCGguVVuTdkhyKIjkKFBnPHAAjy3ix6LpByEhYvAkrRCR1dARzQAQHBILa9KAIp1rosxziNp1JS2dHZbv+Jzz4IPKwN33v/5nQq84nIt+NJq7d1aRq907SjaTJ0QzewYAchzAR3zgWbmgnQCOAriaxbiu52pNhBEtzhlVvEawfJG8VNh1+eJ/FVfbReGuYHM0/TTim6+9/48R/54R//21d13U17BGYAckCHcDffqAlsmydKR+8QBECwrh5keYQsGZERiSiTFCHIpH29vXx6+cYbZ+h2vF7XPpRUrm7XIAxmIRBEYgd0BiQXs4geFJKJGCuEu1nvVRIBym6fEN38KLll8mwxkY3Isjs/dlt0mFWE+Pb2xmFXfVHswH2cuDebdemblfUmBvYwsA4GoeCIAYjQllVs0wZgBAPTeqzHy+X6yfGQD71xVyAz6obe0wLTOHzm9fvvld1yefzXfvN3/sj/8SP7jvsG2WDvJDkPu/Hexfn9BxenUJn2n33wxhcevwtjunj9YYV5uE7z4zUd89/9oZ9oVyqe5WzwvechUUHPmpLo2Ge6halXnHEAUHe763xAI8wjAjy0ae11qhM6tLWOu9y7DofcajVVYWm1eXd2Wi7nXZo0ukYnYCDCRAjcw1MeRUSIAyopuaI2qCu8c3OJBIjgBqbQbWw2DcFDyHKsWsG7elPnk9ORoQm3PODaZoASWNKwmnsQg3AkxMzIQsTuFgHgFhFEyEwREO6Zqc3L5dMn7XT830/tW37rv0mcejXY8gPvnC7udG4YX7GyATbXjReT5AseLEbcaTUd06v+52uuvnpny3iBj390tqwKHWRxyo0/1vzj07zsbq7nVAfmwueFMScMqzslSAAAIABJREFU1lZuGrVoZWzjNluWUu40kBDRF+fBwXvvrTXogShnApvTDxE1gc13x8zWdcWKUpRy3oZVdzdMZZiid7MeEZHujHk2kLOUgk53rLactwz05rRZy25pmaWUUkrvfU7zXOdDHIhIRZs3Akop5TEjYp8ZdNWBcs5MVEAr11JKznkbJomIo9NAB04+rwR1PAJ3RhslHqLZ1OhMj7A+ff3r3qhPfjLtSGIH9RgWjBKkBAoRAAogEOHcSV9sADoA6HgkB6fh/W//ZoblCz4ToYFZSa3vaOWmYz5Lu3qV3ru+HA7nZV8WwPmyjiSMzAHmZmHCiEzbgAmA4dGtK3QJZKDlOI9nCThAoHedayWinJKrWVdAQRKWhMBoCC1AEDyCYqP6ECIhIdPhsLejBoK7tlbnZSll4GGoraUkEIAO4HfM/o1uGxjMkiS11mqttJn6MxFjMGwGGIGbZhSr1VVrApGQBCIooBxKsg7Daa/UDVeHacadlPuP+eqplrMsDtfRzzAyxMRhjQPaVzZqL2ebFgwACTQiOvCL1vDuFOOX/uF7VXe1TZUA4O4Y1aBA9KRphiga7o4ZGZmAkBEFQSA4ENHD3RwR5+Z57d47AIhIyS1PTuQwgFOuva7rusIIkShP1BiBNhEjrhjom/e6qHTrfemwQlBQA1ECyojCMgwZlReLua1RayUqRIkM0WIqJZcziUbQlrXURlfXknNWBaQReWQeUJSyilSW0ApW0VdXVKgtaJstjSRBIsiAeVuEgQ7gTkHgJI6ypV845qAMFN28ulWD1fgu7gycApBC7UVyMRGgW9zFAwdmSCWnTqEEKqwR1syjuyM6KePKILjdaWRCLIwc3j00gDQoKjXfpdawTBQj8SCMzMjIgBiZ0yBDNJjrypICwzSiNT41PrYtEjJB5m225NGq3d4cB8diCBZoKB1HGaxVX8AgEnpelLVHDvBAIkxUaHAPRMDA1qzWRpEGzkICg0RDD4iG0RECcWONhYeHByAEUpRpLGlY+dTLGnyjcK1pnwumwsv7z6w8ZNpzA2ro6vW2ZeJCUzWY1xU4QiIYgoMEMW/tmINDBKEHvPDi4ehfsdS5s6iAgPfSZd3Gy1+ssXxVv8wVHndC4XBJAwoQYFf9+V/4InG6d29f/QWEZI7uoa6qMUAYhaF7uIL3O5q8V+/QD0kKFSREJ+RCXIS0EIyFx325OIy1Xt9e3fSInB4u820IA6csIEPCACYnQzIB81AnEOaM6BDdzaI3d0GQaZfUmsecS0vk2X2KOCDvd3s6VQjpxgn59ubGcWixGCqKjoeDHm1uSydRBAfYfPscvKFFIHgk4ITcl0U87hR9IsDEARmgntp3fOuvevLOlx6/8yWOTq5w25Lj7/ytv+3Xf8On//Xf8p0XZ3tu8G//i9+1H2U3wLMnx8NuGid67/JGhpyG/O7NTT6/uDb4U3/mv//i4/eXda1Xy+XVs2/4xDd953d991/9n/7azXryBnptDpbOE2b0ZGnkdWwztjT5qicaEtSIcCIkJI8I9SAHD629LdWaomNdKuO5di1519bqGsLcaovuZLQcl/sfe7D6Ah4Ud/F2SNI9JI8iJMRuixl5x95gHM8b8XaEjgkJAG1Hvktrx9rnY7WararV9fAwnT24P/f3Z72SVG7mGWlEHqSgtQo4Ao+QEDIjC5KAIVgEeFggITO6AUJk5vl4s9vv3vz0J3/m7//cSo6A3Y2RAOhOPAn/b2ixcMeJfXHafjd5xqv+52uvvnpnyxcL7AM43UTJSZNKbOkdQY0EtGCtbck5U8Jcd4W8M6dBK0bMi/eiqiKScwYAMyNtG7UMBWUz36MSEeZpvr3elm8vvKklt1HT3AA4pbSd7G4z5DZ2gq4bosjM2zC5eW+owrIsAAC8RZjQlKPXHktgQyJi4cix2fnknGkkTCirmBntiDMzcgxFZHUv2zdEhBkGwxaDuck7ze6SUUYc1TVuF+ZbuXzCqeeckTBsARng+hraje6oBt7fPYDnK8rwQXoi4kvXaIp+tzBsBAAXJUdE7Uu3ZRUvEgOEAWhkjwFae5IUT/3L+ZzyKRUc5tMyr7A7G8/PS3dXd3MMpzDEapxYABVg227ZQpzZcaRi1Vg4AFEEMYFIIEYgaDi5uzkh9ErVuAEYANGdAIwBE5AwCx1vbgnJPQKcnRIIOXozIkIk8LsNjDbPEAhJvC7LnZay0DiM5mauBuZuSEzInJiTbLtf7yosHMIhGIxBHubWZYyWTtQ9adKCutN2c5KmFB25AjoIATj4AJYT9F+0S37gE/tPeib+6Z++qn+2tenNNjjJzLznTOYO1etouNHXgQAzQgMAaNQ69rAI0A7dw3vvNpMm3XgTAhp3tPmKURNa7bEqOHmKXeGyYgLR8ODO7q6BdwOAARjACtSolOLJDL0cxgUx76QcoEZUD7cclsxZLQiZaawKwE4l1+WmBq4eAENX3OweNGqYB6weZh5i6AiRAtFZbNrtpkfnm09pzqnkDAIoeFpXXysogCJ0gADFQHBT1kAO8HDqnizQN0Dyxco2C3AGRABECHRHxADyuDtKDFCMztAYFCLMMVw2WCKAIASQ8M5FxAlJhILAAzyMViO1M/SJsOThfEKsESs5uJtW7bUzNkZSAzPAbtQjTma3NmDqtQMaUmQYT2uTqqpaTNr1rMc+n5o1tAZL9aNd36+A71/FlGJK7UwrKA1EHmGGCpxY7gwPIwzB2Dr0psJltb7dty1fBDdGGbmzIyMACKVEIkqovt8dHnz6gQWbrzkZ2cIwJUEHN+hkJIDilt3F6E5ZS+4IEIGMlIkSIiEjIQgYhmEgIFZNIl1eiJcAADbQEu52GEDE0AE2Rx8dQPSf8Ii8ql+O2toQINjCSSPw+TL/N3/hz//ke1++HpIhKhO7s5sAJISh5HtjGXNeIpBie15CkJJQBkpEIk3j9ja6dlUjRGIKPHW8fnAmQ5FeV1v7+XTW497b750Sj3k4zBWiAwmaRTMj7dRrm6GfgpzYDYeOvmI4AfcVKruaqWsQBqWbOF2cZQpzt/l6PVU4dZo7P7s8plLAydxwhwjSsvO++AwekcY0HEY/qaS06YXTNJ68UYAEnk6LJBymcbUeamGqi+2Hw3G5+eLnPv/kS7/Qb69Hojcf3H/++P3dmN4QfIhQdpMAZPJcYmAoADSNmYkc7kkWEgbCYXcP4HNNP07y9uNnK12+/tqb60He+/mf/4s/9z9cPZ4/8/FvvDweY58Ob5an9b3u6y6Pmjqmms+mBq0e2zQOgAjhbhDqyMCMdV3TkBi5cBooO/bAyohFxnbCqBAVvLt3p4alAq5xfO95ZMAMxL6kGqTBMR1GtdohajczcKdQdk3gGTGfjkcRvuPeaQuldV7OcomwCJ2mtMYRoY+73X63p4nOzx/du5zNBtOhnbSddOmwrh0vb/pSTYxF7uImLcBetOYIQQBCkCWQLte5nO1+4K/+IP+6f+k7Hn6KEQAQKBAcX5pQbfUhs1iGF6jmC9AyHD/wiY0P7BBe9T9fQ/VVPFu+aDcC7w5aWQHCBhAQKBhYr0HfLbyms9NrD8rCzrenWm+tSz7PB0zjMK4JAfPW2OWcVVVFCeTlqKaiE02DyNw8LQZRIEBFqRGOCDIUAUSst9f/D3vvGnPbepWHjdv7zsu6fJe999nn+JxjH9vYYLBxgSqQAkapC1KJRKMkRY0SybRqWgKtEqmVyq+qLVKQEM0v4EdJEyokRBKJRlGSX6iGpmrAaQgQ7IANvuHjc87e+7utteblvYwx+mOu7zv7GNttqrg47Rna0rf2XOs7Z+053/nO8YzxjOdJySjTsrKXBmPCBADL0KaISCPL0kfEcRyL8zRNZkb90c5EMej1HDSwMbRQa8URvfgy1SlyLBLffbfBBgZ2dmmEhMwspYQVSelyGrquW91ONsMMhqaujk1A/fp3dG37CteCmigMwAmcYd3m4qv+mWl4soO0AqG4RR0Ugxje1YeWG54W2IMBAMgigAOk0LShYRgrTBVMwSqgewN9KO96Yf17rx7oZN1obKg7HOah2IP7/dn97jDlw5TRwBVAFUoldCFgQGJkNwEVZanUUVNSxiYQIgiTRBB2JHd0BTWvuGDLHJNxBljSTEAiQEQS2B/2+2Gvri++9CKYqjkbBRRUcDdgJDkSxAiJgAxR0SXwzc0YMUYOTWzbrpnzXFMttZaaRYIgsoTQBHd38Fpr13XiIi6khIDuqpa4i1mGJkOYo3eovZaLg5TKnpEzkLmQuy3L2d3/cN/g7sXSrbLa+K0wmpWmSl06mXcffuOg+xfePkuO+K/mXvz/cUiVZQhtaex4dTSECm5erCxU9tBpBdSgBJQpuwfESpkWPTB3b6zBZhm2qewFQyg+11rdSTFibWeFa02Nt3dUfDNrirtT0ODuqIgJzQ0AJPBMLusup9SupLvHnqBm9BTAgxarxZhEJICaVe36bijjXChVd+9qXup2XixXz4bVURXdAIEcGCA4t5qz16xaq7o27A2DQ4Wqzix9a9k8H7+rogOYKtVKYh7cuZhUXwif6IDgZg4G7iAki0rywnhCB3JgAzI3BCUoBEnA0VyB3PEoMegEyAu7isAZjBAlgMSlCqmkhVJdkfaM0HQnK09eUwF1L1pzzamyJTbI6BmgKdgV0qHqVZZtP81AZEgqyHmeZS6lVsKYr/OmysY3pXrNHgymcX9fTmPJV4Ndp5rPa5YqaxYVUAd1YhCEal4MQBGUrVrJtV2z6ogVccHkyYEiEHt0E0MkROIY2tCCKagq6+w1RlzFGKPqsGeRIFjBACsVYqTg1qihGbkTObIjgbsjMQVkgYWODEgGi1mcA2ZyL+Ig890iv9tPKoh7OS7C2lBIy3GrjfubCPOPKI7bOAOCmk3VNn3/sU9/8iC8m92FMDKbsRkQCVLbNH3TNhyu3YiYCFyWUUtAIQxCbGURZC81l3HVUd+x41DhZrV5puFQ58nmsu3uVzz/2NUn4vps1W2m+WAZSDAXm4piLpS5DFgHZFMxJcsEiQAMuQpk0mq1WnEGl3CTNJ2Ig1U1vUmmOFQcC19cDqF5xozI1EAoSnYLoVFXqjX00m26adxLDGQObrHrr4cshm4wDlO/biU0VYupmmoa01l/Vqb02d/7/efPTr793/rjZ7H9pnd/3e/+9j99y73tt73jrRf7fRekRekQ2uaIcNYdgwFUOJcIRABQ5xya8FInf/7f/nfe88Lbtm95S7s6+dV/8s9e+f1XXvnk55uT7f2Tk889efVa89e/6+3gWuzQBEkhg+S4PRlSng/ppBd102pe1RkCERMf0tw3G0ZqOHYUEXNBZsSGuzw6JsAMVtxqjZlDIU9wuLqKJ208bZBp8pEZSSCs2zzm6p6KugEoWxWr5t4SdOOw61oxMzfFkrFY2u/p/L67udfNqoWijlO/Xlmn3s/UzTzOdfJabDfONzezWXSPZSpiQLFyEEJkJF+4D0sag+AMLgSNONpVGt7/1hd+/Z/+1ne+/evkuZeWyYlbG0rHpywu7xx16Ohfdczyn5KHXeAlkoODvZn//GsXX7XY8m7tvWEM2IwIKlQhp35OiEnkwFKs70g8qtWxunOtFSaAOoewdRAAWPqKC50VEbuugxZsspxzlAi8uErqarUCgBlmr2DH0jMAADOXUjQrEXnjIkIxLgKkJrBo9kCExdxynmefnGIPACIS27gozVTAnDICMjNmVDp6XWJGbHHJQbNnVkbEnHPOeflXR4yNNKxcSsGCzKyDmptGCBYEhIQWa02agVv+9m//+pOTR3BtUGeIB4gEN3tbPYywmYqHbpNL2a7vw36CVhAr1m75H6GX26lLAAxL3xIAgCvSARwhB9AtQAfhVeAbx8hjz93ZN/+Jd4//BP/5p68+/fJnvvbhum6e9cvHSfWwr+NU5innXHPRGQABokKsDuqu4h4qYuSIHqWzYbzUkvVy7k9Wz5yceFHPCsVcgRAEKU2ZY0+M1LgxuNhcUxdaQLDqtapWNTcvhoDiwsKtNOpmZrmUNM1RQgzBVNUKAjZNaLumX3WGXqCgEzpkKBVrs243zSaVkmtR0ApqZq4eQgRDRGISNABAcHInBVKSsPVrv4bZ4RV464t08OvL4bNfi7sAHSqhCVQBDBDzl1z6t9jy7sVyRZYMDyDffezNrfP/zVhOeNBgZkR6V0NdCA4qCgCFCzggYtCYOWPoxFKoQV2hQsQMgszMIdSKFQTRmal6BAVMeOdo6u5tBQcIGgCgsaZqPVLui1z5rCZrt5bSdH3NCNuzdRmuCVbGqzSP0gRnKS4xrJpVn7wW6hXYjFGZCzccG+4OZAM6ScYwuoAJlEtb68k4TbENXoLXGMTbFmKkEAmIgeqcIOVl/HlJDcilmGcAFwBQVwVANXYwcEI0QAVeEgtENjcAIwBwO9aw3AjoKOAKeJxItiMragGTBATA4LDQSAlNEJuijVaTouIhXA95fYrV9yHGy4tHTacnG52zpwyhGhuEnm/KEOq6qRugOjVVuhLX4HnXpMF4dpohbnEThzJ3zSqWQAlD4aYEvRk2FKHmEDqea2c+oFFQtnw/NIk4mUMCKjCvaJDQVIgK6ELBmBJCBnezisjIZAHdiAKhUA+bHuKF7S58Hzeh0J7mSCnClvZw3ZULqI+GNLdbtbwv9YmnIPMZzmIzC5+mxExBOGhTvS8uZqISkSMCurm6Gbi7gdvCW24A7A1q/g5VqrtXCACgGOQ2dcvHGVm/W+1vxh9F2CK3CWAIHFl2qt/6Td/yW4+eYNEklpdrZI7oxk4EIDhoLi3nee6bntwRbPHgQUUAatpNmsaiZbU57RvpGu8idpGx20s/ll2di5YSSln3/bNFeR4KGZFLOaQQurY5m/ZPou6SbxJtIYCzYbOW2FPYkezQWQvWEnMh2mZZpU3La561DCkP2q10vUkzFsT12bO7m5V7JEfU4jWH1brkklpPDgmmMlw0okx7t6nopOYGuxpXeb06lfs41zynbbcuw7huV1Pay83u297+/t/9jU//2X/vu//MB7++KqwQ3n3vjz84WwnAS5tNBahufOtzd3zG4i3QIQfErg0EsAb42peePz1Z9duTdcT3P/fdh2v+L//yf9+fPfe5y6pw+vBsHfgs8O7snFX2EXFrXcytjaXVQHummWVGSAAZZTIZrZ9J695ZiWEYp0yG1JQJdBpgOiSADEC557QSJzTKZrLZkNcTaIpVmgK1yIJTygmsap1yJXKSoCUXdvPqkDabPk1zSWXVrwKF0ITz+2fDPCIBNjAHgP60OzGOB4CrbWsnfYaSLvKA3eYEY9Oe1IPUfZjHfcccQjtaxoYwunmpXprtunhxc3Sa5klLWfV9v+pfvnj8zW//mnXTuy8j2ku75ShyfCsGe1dbBIKluXnsWi7tSnc0BzpyWdC9vpn//GsXX53Y8g3A8s7rGTBQv50P1y3V5/b/yy//0DOvQP6v/vpnf9e/ZoBvHGzbrCZq3fdSax1LJiWdJxDvI4HDcHORUhIiX/G08ybFMMmqduuwYea4y6ONEOa4jRvf0DAcZiPMJoKIuzG3bTtT7s9bEdnXw6Zvk6ZEqT1t+75XgHmex7nCzEQEDGbW9z0iwgwnfDLaGA4zNs150+ecpV3DDIfD4RTacTRN1PUdALAW1UIrI4QS0ppLHokf97AGun/Tn/k4NlfTFJ5rnnzyc++l56fHVxf34oNNfWb47fbRP/ib//V3bPyTAAA3AAggAvkeAEBzRhWAp26CW7z4GvQAAGIAX3wuegLaHV+yAjioQEXgHaweO+9cRrBIU/+2y1/9oe6X/9M/cVr47M/9j5/5ePd1ZXtmh0dJdb+v85TTmPq2P9/0dLGnJ/sYPQa/aeWmDYrBKKBHkdhuOOu+ibwKbFqnJ9dCIsRQHRQIkRHb2CsgMSIiBPfo025sFxdKtc16fX52enl16cUWXxMREQm55lJz1zQkXHMppXittZTYNDHGtmu6dTfnaSoFHN28eClYa9XZZkdwRAWrrosJTAzRqhERkywD5+DoRgZsyLrxm7J7r370vfVjf+VPv+80fOp88yRf7tk7dAIN3uwBADFEjbB0fXCxRD8mcZS5RgEAASggUqVKBfcKwu5YuzsCm7mBAyJ9wSb7BlD6plr3l4jXU+WnSqF3zMDimClXiezMM5M1VYfOZjMLtFUMA2v70vZRefTCS2eRr+zJp++vOWbL1H9u1pum99ysJm/aBgDcHDXdcGEOn9yNPfVQT/JIspcyyzIdfV/P3X0sl/1ZGttx1ym365x7RGzMSlGoJ+yl6+NZmCg8etvbksFV9Zvn33YWefO//6MbRnJpTfdxvQGg6rQb0m5OMXgjvQK7EVagDGUa83SwpE3SQK3gliJTwzf5Jj7f73eDENYaVNt5PuSyl6ASzKVCqMQbkjUiACHS4qFujgWPG4lXByNXAiJgRjBAdwQkJHQiU1h2dgYHVwBDQHRcbM4AASA4enUwBUInMASFIydWAXzpWwpqU2FVZ7+Y4OLBsxubL55//l0lr03DJ3//81HOotxrL3BzAfzE+MIfrtbj4ye509RdtevYruOoNKx8jqQvPCh8qHKIL3aoNtyM55tnYkaeSTI3Jcw3dbNuV/16V/SVl+Lwb56ZV4d6YAVRERdzKEAK65m6GykRawQOKAGBAaA6uLs6IjBZQAOiBqmh3ermZn0A3G1o/8IL9zrb87SXtP+6tuu6biScqN8f4qtPupbul5tTyK0UwsSaAvNpMg0cMURrZuvBqDgZRKQIrm6mfnQkITAER7SGFN2dy7isfgCIFuF2ujhmcIBl2JILV6lceMn7FrOcP2xLcrx33txqvjJxBI6u7kbEDWPr/B/8qT+z+3v/8Hd/86O8iSsJxbWYI7sjXO2v908eUdtQ1x6mOYaWDdhcEc3BlcC5l02tXuu03mzm4cnN1ZMXXqCH9/jmAJeXa6xnqGePXpsePXri1ABRGjIiHa4HYjMDM6iv9Wf9iwjmaBpT7TJ1V9JfEQITIrgVLHPIczykPl/5k832czoLnTEDX/f0qJ/HOg/1/r0HWg8AwABVq2sO7XZUTw1MDPvzOG7XPqdH0752ou2mPHd6k2Q1EI7wzNm96eXraUrn9+699vLjVIeoVVRffeV//c/+wp/+kx98zxpyZIyA56ctmhGQQw3AAcmX3tvyAwHQifwoOgMeGwFwdW/A33n/dEmRTlY8BP+f/sZf/lP/yQ+ffu03TA+u9y+c3Dx49Or4qXed3oObOWDXWg+lsSmtNNLEVJgyQ0bMxNPMh2QzpnSAFeOKD+NoK5bQlgn94gwunjkt2BVsVBu1stvl/a4Te/5r3vqJy89c7fb33vksj8JCjDTOqQRVLao5NBhY5lKIBLAi+Pakf3V/SHM523RpP+4P1+/4xvdcXEwxQgCf4XPUP+lOhRuBcn3errar4jbfXO0l4jjzOHOv51s+fTLvuo672I3ThALYo0HNMMvZJh0KKIDRNI9atQxTmkuq+S996D9+sAzS462i7O2j1m+5sLddo+Nf8fj69Y7lQllc3JMqyJfPf+AprYpSymJpl1JapDRTSgu96O7dRdRzGXmb57ltWwDIOR89xoimaeq6DgBUdfkwEaWUFgFOALj7wJvxpeKrE1sigN+SsRFvzWxMapqmbrUCvcAX7+fHu9zu/tJ//h/+d3/z/wDjRFWDUgBxsWwrX4G0E09O1ELbtI03jYy7eZ5hSO36lAMfpe9qnecZpjkAKGHOmYAQMZJVOIp2brdbEdGgzLw8Ykspqrper0MIRFRKWQxOAoVlLPN2PFKXFdmA59BtA7ahBQAhS44AkBsCbhkg52zRhNnMpmli5mbVIEpPbCEAQQFx8BjjimIu9J73fdP1xz6+em6dppKNhqR/7cf/Wj38va/E9XBfxDgEnMCiOwEW0Iwm7AjEHiQDJtf/5r/9wf/of3itk+nBc6dXr96Mc3F1Zo4xdl1Xu1z6WREnLJmQiBErEYgrWsoZgyAzIiMCmIG569EqhI5YkdlUgcAROTJ3srLqAIvHSYgUQowhLieQSVRURXPNWUtLbWTuT7pxGC/HycxVrVbd7w8lFzMn5M167QSLnVjXd6lkOFbbUIu6ui+zYYBaNfkEiqjo5BwZCN087R3TyfmL7/zz33r2Yv/Kk12ZLWNuDRjQCFLhCgCoX/LWK1/irpQqAOWLvvVmfOUiQF2uCCLOiqRV42w6zlDjbFCusdY1F+n2a+fBTdGDKnswQ7Ija12d3TkouLjX1qq5By6AiCujWsUSZs899Y01IEg0S0G9naYWF1UVTUu3VDEoN8aRIHghy67B1dzR3LWJDaojICIhMGJAVSMAYGKBxRuDDBhBwA0quGMhrshYaao4GY8eEA24OFkmNQnYkBSvpdSux+IzBEdydTd19EoKjMDoRMAM4ISwWPm4CCAs1HFAdwM0AscvUKXHuzzj9WzD8bZbs/znENDBHNWRANGxmGfruq7rH5AqaWAHwxICrLrMMDOM8zhJbhadnJ3lspp3MOzm4eH5sy6UEVTFiRb068DmWM2btiGEVDO0NFu9ykPt/SCZyMdGC4GrIxqQEQEiLYJfBo4ODmTIi+osKhAiICOGOpp4Ay7o7MBADEBgiCpQWqDsXMQimBB1JIgcgSIBshMZowIBoKO7uRUDBcwejFYGsWqs3igiMLIgihIncnNwAlualsdpKVCEL6aK8WXakovKwL/a2+rN+JeJxRmRAKCaq0EjMCkUBTcydahmvihBuVMlwQZC37cpp+fPuo4nrUUtF4N+ezqkfJjzNBYWaASLVgAK0jah6Zu4H+dIXQin40Dr9kQe3nv05Emu6khAKCTu0UEARHrPPE5l2uepaayJynTpdtn2zWrV1IqqoI7VSASBkQnQeBGuUsUFLhvC/jDOqbqjGW5OzlqrtdQ2BqBCpDo4m7FoAAAgAElEQVTtbZqic4yrglgMu2JtmjvktpXD8NrNdInc7Ib9OAz3+7O33Lv/6NOfOt2evHDvnk8zdUSAdFzvi9si3WqTHs/s6yIyb3A6Pt4m/Ppt4gAugXqR97/vPR995bXz+32u/uizL/MqT3GPokBG5PP+cEpdRApOtWpOxTN5xQBV2DwioUDL2DG3bK0sI+lEFUgXcGvolbzGor1DIwPOvInUeHETIqhuk3bS+myMcHJ2vhuuWOFse3Zz2AuIUBx2o5Ccn/amKo0wry4v/oDqbrUOVoYge+FdCGzA3Qokym6Xr6+g1o2VtSkjUFbQcoAWa7DJJgqIjITYSGSmNOUmtIdpLyRd24/jmKvmXM/b7pM3r6xOnnUWN3BVouOQFd7RY4+n09+wA90xFBeGxF2r/nZQ68vkP0sPc8F7IQQAOAyH1Wq1jKf1fb/k4TnnzWYDAMvB5XcXHZZF9CSltHjFfwFuXLBl0zR3R55+/WZ80fjqxJZL4B28XP5OhRv2+eaiZQdOzWnTjGNvN2295lBwbnNTfC29zDBSnLcRtuvNvCwpL9NRUKfvASCr8nwsXZBlGqu6d12XMaeUTG2pbZAbxTbGuDxZI8bFawQAFq+RYRhoRV3pFgqru4cQ2rZd1uLiEbJUSuxIys3J0iJGup+KTrp8KwBIKSHjqm9EJKccQtiebqeryQW9dVPTQ7VsGAQwYOgvR9u+eHb56vXZc+9+9bWPbjabCxrPpH5l0AcDoDv7wk5zAc0AiTywkxNp5FJhrgr4WutX8+HVUMv19aMIq8gxSmxi6Nvu0M21j0WXWSYmUiEQAlJF0FJQBJmRCMzAEQwczWDBlswizEzoCgDmIFGkbQEh5WTmakqIIYQmNjfX1ywsIrWKiBQtuZZxGtX07S+9vW27UioC1mqIWvLB3IGdiTarTdIEAA6+3Wxv9jdLB1DVtOrdmAEhaq2lGDkxEBFzZCc08zQ6zCf79OT5BzmUzz378Pl6U2ouQIakToXdFYNA/aIX6mn62VEqzX2Zg7p78ytxgd+MpwMRwWG5Me9ETQAAWigqnWRQbTC1a32YLp9fj5Ze7mQfsUWpCnAAiBr2U5JmJVVmxQDqtUGMPBMRNV2gRFyzJYMKUIQquMNMkI0CBoAzCJNAZ4GkSCPeFHFvaq3FGSAaR5dIECCRZiM0XSYa0ZoQq+ltNiqIAAaujsDEwdkBDYiQzBg9gLobFGQn9sKz4qQ8QSAsgA6kBdWCc8OiBlpLbKnkCcjR3KqlYqREQALgS6NySSMQ0XwZNyBEd8RFRuvoZwmv17KPS/1ImkWERcnt+PbRShNoEV81B719vzpknTXnaQitSiPkIFhDgFVXvM5Qw2G4aPMWDJBg545rgABNbNuH/TTngq6LWdTSvEA2QHVrmpYAsiZsOaWcPMcOB8hCMAY1AlBfNCgYkIkQHdEWq3AHskV334EM3BCN0aQkE29wEQBDRhRzM3PSQAVcskNmi+ABkVgiMgPx0k0hR1BHQgI0d7Nq7gbm0ZEMYrWmAhMSMTERsyFnBLvVwltYsQZLCxMJAeBpf8unozgjIj81/g1vqmj8kQYeYQ8CUDVI1X7v8fVf/7t/9zc/+3mnxhRM3dCdwMkMnYUblm3f7Kb9C/c3Nl+2J6Ft169cXLebulrLiceUs2eLgaoWRAqhm8fy6JXday9fdrLtmV77gzG2Z7E9G26m0LZO6IDMweoaAAAhrCDVKbZ+X1podhB3J+d+crZmMaaUMszJi1FSDnJMp9DlaFZo4G6LIsx+GLSQKZlR28Nuv081veX554hMqM77g41Jmu2qWWfQbNpWa9PchtB1XrVsHzYly27cPbx//09+2we/61ve96l//tsC5Tu++evRAOuEhER4y8ZUQDr6WzwFdO5yzTfSfJCONhpuS4nLXZBWCB/6C3/uI7/z8Wff++60av72r/ztx/Bou4nbTRz3ZdzVVz71MtoKJ4PJYugjd1bJKhq4iwMisVDL3oq3DK0s0/WEFdmIDNAMoSDUWCu4rHnAxOuGghYwYdRqOlq73qYpk9Cz6+emywGKnt4/v572HLkJzZPdRZDm7PT05nofooS+zfW1d7y4evZhN01TG5u22caITYMEgVEuHuerS1c9qbq2SuiUtdRyCC1W8aIzNURCRMShaWK7u96dn62u8hVH7ppunnPbd23bls89+ht/6xf+4nd/3/NvfzcAYjUQQnq9ang7c+W4bPu3Ej+33cynVGWP2xc6/F/kP8tWtgDCeZ6bplmtVldXV23brlarpTPJzEvrcpqmBQUsx5ff3e/3JycnizqmiCwgEwCYeWl7Ll1NuO1kLq2jN0m5Xya+WrHlcf0gOqLT3f1Om+Dq0LAON7x9wea4v3pca4mNcS0LogskFkjmNUiLAamUUopNxaItth8xRhtHyxVmIPcKUEpZKYVtMLS5zp59mc8UkdC2fd/vdrtFuUdVq1R2BgBmvpqveukDB791o15Waq116aTfEe3YixmWlFSUKpVSvOQq5O5Lkz1TbthFxBtvoIH2+FA3igtMrYdauIRgGDo5Px3LWIYL3KLl8flnzk/CZ27SzVfsajiAOc6ABQDBEXEGyOgNG6IHAI4YmLFAfgbGpE8SbE63K6jt4gNZStnv9nPJRdCbRqhhIRECLV4nLUlzAlpx6EUoxmBWFwy/PAGQCGmxPjLEZYTIECEcTU2QkZlJVcdhcPOu7aZ5Gg7Dar0OISCSMF9dXlXTx48f9/2qaVpmWbabWqvXCoBEMI6TgdZaTXUcx9vhU3RzLYqA5Mfym7tVLZEjCzEJoQQJN4cBg4cGXr363eJ7KHuUZ1EvGlnWsCOSg7KXwuA23q5yQgAuX8SRXKoEqH9YQ+NuXb2Z8P0/jmMV+wsOLroxTx2/O/9SRRsXQQiBmrGn/My5NJa/5jwS9SexDSEMFik+/wev1Cd1c3Xl9VBnBLSgpoU51FCUYwXLoQyqN3UYBh4yF26hNW6mBjJZ7wxtIevbtmWjLmBvVKAAWvICwIlT5pw8mWYW0lKqjndQAB3odioRwMFZvdrRb0ehApqjAwIhA+NRtZVb4M7DyfaFdzy8X9tujdNrPr0K82Giil5cZzco5lXEuoY262677ueDz4PDFGCK882cbiaqQNWhglc3tYXNbkRgsAi6AtJxfz+OOaEvlWm/2+afSvpuxyPQ/Hh4QaYLczmTYUDpSWS95e0ZP3f/ofOc801JGogiNq/etN1NN4fana2hA+hQYTSc9F60PdhYdVQmAAIMjLEZc67u7KVUMHTuQ9u0zT0+tnsZty1QF7mNi3Y0kRPBYdgNw9605lSnQ67l2hmcwRicATmhzDGuYljTMhBnwA4oQOA6llXfORgANnjmLuhZNaPHw/UwJD8kf3Q5Jm1ID7tLYyAGclc3J0ZuA7RorS4dYXQgJUuqVdGXByigo+Nto4aO9s5Pbx1PA8i7nOnp7eXNLOqPOHBRNfQ2SEE4f3D+mx/7+GWB7Qv3E5esxRfXCTQnYwImXLeFukHq9dk2cwSKfrbNT25e4+6sac/MrJgDsrkwBIZGU5n3RSxibou1EdhmHNIoGBkiIToCkccYzMxUvWj2KkISiFgZ69mmfctzJykdUt43sdtszg7DdaneNE0pWYkrMyybjzEaqJE5mKMZDmMZDmVKueiY8tA2QmzEtu1XkxIrzVN1cmS0cV6hkw6zlZRLt177oT55/Oit9178jj/2nneewns+8N799dwuz24UXjb0oybYrbfFgnLwjiJ318B8/Yzf/TjWeOEoR0MA73vrw7c/+9AbuAb4zdX2c//in+3Om6576ETcic4pX2YojgVKKDkWCR2HzhGMkBRZwRpyASA3UDPTquTGpCkPw350QkMIbQzbWFrGDmS9sjrf5Klf9WDmBcpNFhUg231+L3MgkeHxKEXMPOU5oKB5TkmESBADbjtZxzHgIa52IjlKcYCccLN6rpZ2savJczPOsRZxE6NBJXEUjwQCwO5oagAFwaBr+mmYGdkNxnEy85yLGmgprx3SRz/x8T/2/Dufi5xJbk0rl9YlPCXoc3zSHi/FG4Cl+10B0r/guiwX4w35z+IEsbzVtm3OOcRwdna27FoL5RXgaCu4QNAFKx4Oh/V6DQAnJyfuXmsNISzimgAwDMNqtVr4tLVWuN0hF3j5Jrb88vHVii2PVbq7PwAAKnU8zH2/BXzCZOVR0bB94YX3Wvy4nRiltDJqjVoDLZKNLPu8u4hkJ9z4KpoZVGDN82jNpsk5p5zMrIV2WS6hTBBpgYh3/Oyl91hrTXZUhfUFAboz8+np6VL5wAPWWwhQa00ptdASUQstCFi0pvisMzcrQJRoMksIYUPkzNxwrXVl7O6lFEOLMc42P7rcRdpGjiIOABmBlKRKQDjshs2DzZj1vCe5ehLzy9f1XzzYPMNXX5Gu5aIL5lQcHZ3Q2SEhZHJFQ4AAQA0iClwdHo+f+Wh3Hvz8/afbVU4BKnqFWsp+qhVMA0obpY3iGkDrVLQMVgbLI0dk6oNQjCHnpG4L7Z6AiGkBdAZKCNWteA3oC7BEIkZCBC11GMbA3LVdkNC1HYvAUtZCZuLtybaUejgMTdPGEJHwzlSGkAhxGkcSrFrVdBxHCbLoN4K5VSUgP5Jr0M1UK4TAgZhZOITQXl5ey8ZlDdPj8PyD77JPPp5fuZyubu6dnoADLPxexCIFoLpNwNPT4mlwu3ktONOhunsG5gJFvnj34M3d7SsUAZ+WMEF3L85cuECjXUbMfSybbuhwfLD2SNebTrIxpo2JY51D6iiHUgqasXl1okS1iBSuAJYRB9WDwgwwAxtLqIAyAVhjXeAi4s5EFFwRg9O4Ik8NKhRv2Dglzhmy17wS1lxmHRapdnQgWJ7KCEawWBsaWDV3NSeqSIbkSMvcsvBCVAqdywqSp4pT6M14CiFwFx+XibSF7IaqWBSLiMsaY1ehGb2gVbBMCuBBpG8xGxYDNAc3UStAhOwIBku/0QgXbVg0uMUueNukP5Km8HWJjWO2saTNx74lOqgDgBZyIDRh6OuQRkrzMFOzR7h+8EDLtCtTyvmqjvPFbt6sHjqSB9IV6DraJhqDOmpCIkN2DIINT6UoY6kVTRmB+5DnmqwYmLpZNXCK2jS1idxEAFQHNVMjQKuWUyEIQaLTovAFvkjlgkOmnFWAAAzhdqIIveTaYoeIgNLAuUI0m2tNaO1wnYHXq7CierkK25ybdWzmcZ6mycmAvOk5tKKdW6+QCBOgIRmW2epYcCEyOtLCSmZERogACTXoQtt5igQI8BS8fIo98Wb16o88jqxNB5wdPvvyk7/zK//o/OFb6iGvuq3CftKM5IjgZEAqATn6qsuxH6W+8vCkNU7KeXNyHyUVmivN1UzMK0R1YugYO8t1zkXsFAqXBA20h5SHeQxNSxCXUhULNF3UUmq1AloskzCJCKuQQp3LnAlyG2CY8zjvr65vct2uuLEpKWNlgYW/YIAGVdFAlopTjCvaSIi2avp5lpPNKud9yYeTzbnUMA8wT0UCsZCP06qzfi3dJr78ymOK5W1veev9Zx4+r/H5U9nd7N+62qxP2tvSlQA4uLnDUlSzo9vu0qt8ClgCwG1XzZ/OO2/BzyJfilAJeGO+Qh8zCuK3vvDWMb3r09OrtUxOLXdh3XXSNtAAGkrTS9snhWzgRMaLJjZCBBcwAkdTV1UNrkIaV0JxVQRLQAuchSyQBTy/v7aDkXEg9EparOwKkwDp7vM7iUEiDo8HcdFsyWvAUE1zyiEGFIKA2w2vm5uAQ78eCSthnTPkDAdLn395KOWh6zN5tsPeECJhNEw1mLQALd2W98wMvIAX32y3lxcXQuLm0zgbYNLqWU9W666jj37iE7/xzNvu/RvvY2ZDNzjyaN6woG9PuD995HVgCXdyK1z4y+c/S0K+SGAyUYzxr/7YX/2pn/qpx48fv/Od7/yZn/mZ7/zO73x6hHJR3/z1X//1H/7hH/61X/u1Z5999kd/9Ec/9KEPLUOVTdP87M/+7I/92I89efLk/Pz8J3/yJ7/ne75naWku0GBpe3wp3sebscRXK7Z8fRHerb1jlWKe5y7UTFteveesf/8/+Mwj3DxXuGAwSIHGXDLrzLupmCWA3HRhIbUu85CLVwdWVNVFdxEFt93rxpUSpJV2IW2XUsq42+VdCEEnFZEqlYCWRjkRdV0nIrVWqLOqrkFCMESfZsCQhAIxEZFCi5SqyUqglKzcQZgjRREZki5frGF398mn6LE5aahQ2k85Z/WARowYQugEuhTUItS5AJydnbXpVbr5nXc9V09Osl38Poc9fEWE4peUFcGX6WklYNIVWEQHRa2ogZAJ948+/a4Hj9KD4Vdf/g0M39Csgs2kyubqqiiIwh5JG+qIdb9zA/QAtIbYoayQ+Xq3G199VUIIQYiIkdHx2E1CQEYRqcWhaLU6zzMz1VpuhykcCM29am277rQ7U9WLi4uipV+vn3nm4fZkO88pzcnMUy5ESETmTkwOoGZ0VLwAcNSiqoZIhGTqhAzupnYk1yCyMDECQa55TqntbLXpqk0rjM+evPiPP2rvvvdN3j3ZyBmUBJSAAV0X+TTxkr9E0vYmXPwqieVJZmaYhIWlkllkZqlWxavUhiiiCdRpfwkzvnwxXk4nEf23fue6lBfmqY0rUwxG7qXVWbPNQQMiRosI0LZtH5DbdUANGnKk0CkK8oohQNahFMg5Tz7NOkSyBhuQGjrp4oQyRWzcq4EquCMzNu7izmDmrq5qOi9NKwN1NBCliOREgEzMQkt+ZWZqyoIY0NUMNachT9d5jz2f1pgCNaGlthWW2HK76jBZ2V/vnzxK4wjjADSseVy3GBtqjlMyuDBvAeVYtX4dw9ymaQALBvY7htTdXY53dkjLD11EaJbmJ5IBmIKZO5GRK1vFYdrdXFwGzsqPt6f61revpT2R85Pp06Htn9X6hKyxQNtnzvY8HXicagKEKY0MrOB4tGdHUhRHzGrVERmJw7aPITojMNZSGKGmuczTftjNlkVEAkfkyNRt+3a9ZgpE8Tg9sChPYkYs81TmsaKDm6lXc/daHeow7z79qT1yRampTHPZezWv1kZO437h0n/ulUOIHJDGm6mNYbVaAVfkQgGZyaBaAapA6mgGCp7NkpKTOyAQOIIACLgDCJgbZbolhnzhml9sXRVh0ZI9aoktL+CL/Mqb8ZWPhVzADjAm+8RnPvsLf+cXn3vvNzrIq6898Q3SOiITcUUGYggMgSpr7pvy0ksPXnoLJRgTTHH98LkXzj/2exdD2YAV1aoQKgilaKXNVUuN835Mh72lakmzlaRVunj/uYfESJE8gMmhgBbUuO5Wzelw+aTYfLbtnznbhHjt4zVHp8iXF1eX+8G1jbItSVA7y5JdwCp4XRxqq7mqh7jOqTg4khM7s3UdqQ9N4+u2jw3gacw2zeMk7lwtD3ue9/cevnj2YGsEahjT/I5nnv8r3/Xv9w4UGgJwc3M9DvkRPlVDeUNm+S/1oMUFkBqAG1ZnhTYAB/zmd70jnpe//+u/8gf7G2ziYZrPTh6crO4/ee1C50rcAEuIRMxYFLJqdaiuDIqgDqpAjkJiZDPZatuVcQ7rrl/33gZoZagpbHpHBGUvVsEq1Fqz1UpOqc65zv2q7detHm3HrZi1Xes1zWMK0oiTOK3CFko6XCeiVdPxkHfjBOMM42F4+XN5vb6vZb66SQB9KYdaq7Ten3S1FBKOIYyHAQnRyM3dIFmiwsvSPHb0iBxpdxgOhyGP9g9/+cPveefXvGPTGWAFpruT/uXP8SJn8TotFsH+b12lu9FKcP+5n/u5H//xH/+Jn/iJD37wgz/90z/9/d///b/0S7/0Dd/wDQBwdXV1dnYGAB/5yEc+8IEP/NAP/dDP//zPf/jDH/7BH/zBBw8efN/3fZ+ZfeQjH/mRH/mRH/iBH/jQhz70i7/4i9/7vd/74Q9/+AMf+EApZeln3hXd3kzVvkx8tWJLWKiXX7gSt9vtNE3VQ2ne8qmbZ14dnvuf/7d/PJ48fz3NSoFchqRNrqpBoOSaN2ebVkCrlHk/zzMiUozUwTRNy0TlMiHZsLh6tgyMMUYOvFSSVDRbTsljjOylC2FiIaIQwjzPmTNPJXOjqphzQBBul+45e0FsluHMWitiAYDO0MzGcYyxZqOmkTORvJ+W+nFuAQC4VmghQgwhdB3sduS1FkVrijQloIpKVW9WDnW+fPXy69bDvfB7/8X3fVsX5rfeG+v18JW7Hu5Loa8aVVQBbdAjOBpqwUqMLHjet3/xz77nSfeuP/iFj03YjA1WZSxSwNwMkDGwR9aGQojpqqACWgDsPDBIQAqAackxF5cPJr7jRTiCM0oMBAoGVaulabveVK2Lzuoy2WXuqgY5qVvTNCmnOaXt6SkipjmbGhGrmmlGJmICACQ2UDMFW9QyABxqUTUlYsJFd4jNqpotwBIRJAgyAnqueZ6yE6032+F6WkO7gc0v/P1Pfs+/e6/pPvctD867shMGYIUK7m9wH/nD25P7UeVVVO72L6lSuHw19BCe/g7/H95biyMXJqBkhMuwGmA3d9ACwTrzzigqRafGuen754loro/MNpXv66Ci696243AZAnEIWjipek2ulZgPaSdQgaAzwAa7ipmyQrDeTCoGR1ErBqqlFLJ88EMXsMbqwbe9dTIHnCPlDIt1BAAwYTQIYAJW3UxrtQJAQIhm6m68AmYgYEISp6OrrYMVt2IuBAEdzLDGPnRx+/nLJxMPtckxWOhDt5IuRojed1SnIgCKwuTE0ITYND0pgN7qxqD5wvsU9MVa8W6cyY4TgLBwYx1vpy3fsJrwVjgQYPkMIRIooRmYoRmZuQaq6EzEEps+RA2Va3VLumnWWkLNejiM7A7AIbQXww2NbV6pdzKl1FCc0rTyzgCKuwG5IzmgAmTzpNYgCg/2f7L35rG2Zled2Br23t9wpju8oSbbUMYuM8oOpJpgQ2O6DYQEu8Wg/OGAGELLEXSkThohVNDC2IqtNgIpdDdgOf7DjmOlyiJ0rAQbYXC6CR3SpNNtDLbB2EW5hvfq3ffuPcM37b3XWvljn3vfq3LhNhHuGOOlq6tzzzvn3He/b3/r22ut3xDXccLKoffRxtBlSolSFKfglRsOTcNZQWwa4zRlYs8c9n4GiEAAlhGyZWRkMDAwsWyaNSeV6BybZQQEdEl5mAAsgLoUlXwgmhHO2LsQDg/mhyib2lMdmHwmn8RMQbOBZiNBVMVMkNWi6qRgiCWbGIK/PZThxOLl05OJmbnszJmZOcicXeJ08Xz6/z/3/LWK26enDHwIAJC7afyTRx97yVd99RP9tLzrah5FvGQSYiQGYiNnnjVQ5rxbhXzv5Vmgp1PuRHa7syZj2J6uV5fvFRlTGjO4DE6mILmeBpXRLHmiFng0nrwXZu1jpyDITB4ggPhdRkhkmWEA20xnx5VXdZCcWdQ8enKh9potVPPl8nAaV2kUkFYMcyYzAVBmYc6imlWbZiUasQiKkjkyqihDP6+qVd2As6oNZ/1u4i5rZEmrGlbzqml4vTud8rDrBtxsv+o/eGkazxpcVT4AgokkiaWzz0ZAhBfE7ue4Z91xRzsfWj4r8AJEa1aE60HAB/QA9/Nhunz8Wylr13s86NbjzA6T8Dhqww2QA2JXh9D6PMRMkyY1tFxqSzARCECeMDNGtsWySZYjik0duoBanfRnsxmSKTYMlCVZhpRlwgwo4D03zcxMYzcqohBNKlF0NluaxmGIywWyUQU09yub+t2w9nXj62bbJ+dXq8ODbTdkHIwWZ9vx7Kxbrppp2g39etWu2oPV2c2JHNV1s1t3aARKkNSSTWNkckCABEVhDpiMmVztGlzMqh5sULm2GWaNb73Dz6aSL/cBO8fdXHyhfeb9j5n1fV8cBKdpevjhh1/zmtf84A/+YNd1b37zm3/1V3/1Xe961xve8AZmPjw8TCk5597//vc/8MADP//zPz9N0w/90A998IMffMtb3vJt3/ZtVVW96U1v+pqv+Zo3v/nNXdc99NBDv/mbv/n2t7/9m77pm8pvL2PP8uACiPvF+PT4/D00t/va5xUmJZ6uX2/ufcFTp2NuvuLN/8O/vh66fM+Lnry1njxS8MAVwSTo5xU3nkdrHDjmlKEIYEB2GQgwISJyNTPOPCQNmsQL7cZh9M3SeVcm4zlnpcCVn/PoIO84pYpJ1XtftGGRcZoG79XQO2YicuRUNe9uG7ymlIpNpXPOOUdEE05OHZt4P4d5jeMOZH/ZkcYRJx5YVZk5K7WhVnBC0Vyuq+i0YmZUg9047MZLzeH2yY/907/3H9/f/pth+0l3NhVB189BFLIOGqBSVhSzCnNbgCOhrcOCN0+fDH2et/zAcXPQ9D/46m9/9wfWE8+j2DREiUlT8rXr+qGqaNxOOwPrB5SAGsjNzc0n2Xl2l69cXU5j3+26bgcVMBelDSqDmKZps4lYzpqn3TClmHNi50pnMqU0xihZNOe6bpqmBoCmbnyoCKkfhn7oQ6hCCAgFEQhmNk7TNI2L1Xy1OkiSUk4IxExWzN7V1NQ5ZkeAbGiFpqkqplpVoW5qZCZmchjzxKR5XD+xTdd2vv9/4rXrZ//ta7+xwX+zzNeAsuLEppwAwBfrwmfFxZOImME5zBdzA0QU8ADT5+YUf7aBiBdM9y/g1t0FJrZONhoAAEdOKQUMk6DFCkKtOifbTrqciBDxFCLjJaErU07NdEC+qZJwYKSWg445mplSD0i8MsgjThgpAkDitmJTshFyz/0KFQVdDogSiRRCD0ZNhApQJmPxpDrsdKraJhAJkmL2hArg1RhUIAOIgWUG55gBvCnWrRtol9K0aJeB/LAekJiQRSXlTIDb07VvYZLJq4JyQg+ugjrupjF2nW8WKJFy2p7u2nYFOeU+zXKoIWhk3QIwGBna3vsaUZEBHdELpmsAACAASURBVILsRf7hXDOjbBf2ylhlaKlwbnsGexxseXA7/SMUj1tLoEYqJllZScRYiLiqqqpqKlUXDMbT3U1C82iNSnu2S87P6jCbaZ5XrefJQbSUY5cqxw5JSZUgVFUvk0N2RcjGAJVAMVnKlttFncgMBLzDnFBEKU+W2naenTrmYOyaJp2tkaiYfyJhKS8ZHJszUBU1BqN99yqlPMWhmrm6ClOehiGG3QSuEaFsRJjJZ0fiKWEdu3gdh7XwEEEtC1iGnBX86uBKlGQ5gzCJYwU2UmBAz+DYmIAZnIKqmapdIPPPD+vt417CZQcIGZw7z0Je0MAcZPdFnep/T3E+1weAc0xmuabf8T+++1ff99uxXc3uecF63VmYpSzTJAziUIgyU2Y0cZDA2oODk+1p1GlCnGj21FP9U0/92a2zMI2xj7GLUSkpo46okVVMy+DeCyM4x75tQhN2Y4UOgA2c+daNCaMMQxyX7UJsd3iYDito/ERgR0u6fHh5M3WbvmvbCqDu+9FsDMGPuzEnmy9XfR9DQOeRHTGTD5bztFguu+3gHBNlsxRqrBf+0mJeiSSCG+uTUXfzKzVkOpgfBxLHmqBZbwbtzPXwzV/14Cu+7KuuhiUJ7ptYjFw0tujTDLqeo8jBP/dfnvGivWQCMBQFbkA1yAh6GVbf8rJv6v7w97Y4m1WpP00n1643VBNWArZYraDhs7jpp11gP41jW1W7sWcKztfTNHrHwYVBO6idzcJqebUbh24cEBUkAdqw2zKjY6rbILuhWjbtYj7109SPzXK5XC36oe+HDoAQcObCygckUEEy3m36ngRZhwGWcxhT01/HJ2/GzQ5DraGJ3UDctJNFDPnoan24Cv3ODx27OShLaLyCjdNE6EDIBHQyHZUcoUPyRI7I1FSmpM1yFmXyoT7d9HF98yd/5mde/2P/1QP3P/8OjPEzi/s7Drnd8cjOvy5qS/iM+x9ELIVlkTj59V//9V/7Z79GRMvlsuu67/3e7/3t3/5tZr5TSPY3fuM3vvZrvxbOFV+/7/u+79u//dsLD+7jH//4d33XdwHAbDZLKb3mNa9505veBOeKsnCOhv1C3fn8ZcXnZW35DA7IbUwsWKo8wskYl1/59/+791+fvSJc/ht2qUqPe0oQJ7IUAjvnpjzt5Ixkh51AfVA3nnjGGhoHAHncDqlt23EcnXPhaDkzHscxDpzAYc5pSAUIF0KY1d7MtqTiJGgQkcNFAwBnu9577xufUYhIDZk5aCirjZkLsLtYlQzDUFUVM28ttYkOL9/dKsUYk8g4jmVAv9vtKrbtdko5lWsAABaHl5u67jeqMWsed2POtZOZDVtLxovl865//NpXOFzyE931359fqkEk5Pq52nJ/Kadk75VuAELZmQOZASWglOIwdGnM8crRVUg72/7Z9mT7JYuXbW78Ht/7zSppGhPkBCk5bOPQt8smDl03jvU4ETpEj7zA6tLUjQt2PtSb7XaKcYoTM4dQFUyLZksqqdvO2jabZBX21IbGzFxwCICIdV1752OMKUbJeYoRAOq2JSIkqqua2ZmZqiEi8b56qOuqbmvRfHp2xq7oLBIzqSpmKbUlMDAyoAGSY+eDE0FRGcZhs1vXddvOZylrlFiR5LHLbpaXL35UFx87Hd/4T/6vX/7R1VK24lGxJweQG5BGdQXaGu7Lswv4/sXccj9yMCt8A05cO5imDQBUVWVpAF/DnzP5VNPygSIiIiGElJL3vnAGyuIUEe/9c9aHF9VjScflexnChxBijBca3Bes+s/Bqvv3EM/RB73ojRYaNpFzI1tMotImshihyVs/RIqfePJ0NYPtn3RNq4j4iacgeIr9ertlmGBIPfisfVwsnAad1y60mmE8Pj5W6s1me5H0Wz24utLq5qZ3zejNn26HqqpggFFgsbycfYYGiNbPe/E90smM05Xa9TeFgsPKiWW1TOYZDcCbMSibZBAFBXYukANDNL7v7it53l17/OnKY+3dej04CugqlZwxHx0cUMq+0agjiEPlTB6oWl1tWRzI9q7nHTsn7OSTH39qe5I2Z3F7Ojmce5z5WPvosAaoCx+mzC2NyNCVo/zMfZsCKAIZ4F54GQjO3S2LzhCcA2ftXOYBwRjMoQoSmIpxIhEjUUpEHM9o6rjbjTxLu+lWv147t/RudXoSOSYbcXfrZKOn2cfR9YPrgxZbqsCIhihgoa5325GJavR7XQkjNQCRnKcQfLSooOAqQEAVsRghUuuiGSIHrHyoN2NXVF3LxLJwsxlcABZNQskADPf18nI2Zz83TIC5njcrxxktI6Tin05KDoyVOB3e3aJY5bR24WhZHy1rhayYP/noTYCJhqySQQIqk6GzYgKDDI7RsTkGly0nFbNstv9f3ckXQkSlvRY/3AZ97ZlOCZgtlVYpnGeqO/NGEbe48yIS0SKuxu62lRyc48yLyiKc542UEiJ+cQjwrLjY+oiaAAigAvzBH32kWiyrxRFwdbbp2uNlyjZq9ijGwpSNEjtkowTQHKxObj0mNGpVCbebwZ3cREnLG49P0WK0CEHRqyWyxCZgAMxGDOyMgRVTHyeumByiA3O6m7ZAEHUa09lhcJK2B4d8WFkjE+WJxFF2OnVT37fNZXB1vrZWHSvvcx6nlI/D0XYb2QX26DwREAFubsWj1bLvxhAcwggW+2Hbyea+w9ncux5h098YNC3vvvfm9W2PzM3MNbOIbr3Rqreqx5fe+8B9fubByhrMZsjAROer7jPNzO5ITM+l5HP7x/0804pHb4FTGIAIol6Gg5fd9zX/7F/+rjiZVcvsZeB8eHg1rvuTs5PJ2/Keg1GnzbQ7mK86GatZs9sOdWDv/dh1c8bgQlRxbXUrDiH4hDl5BFTQBGj9bhsqZ5U3zMQ2pSRJgRHnIQbYWsoeDRtQRMWUbeqiajIlBNdtutmqns/aa7ee7q1RbXQnIfgQDk7X03gSQ1v5topThJAZsBueClWetTR5mziHNmjUcSy1JVgE7UF6wwBYERk7dFEzKEwxzQ+bLq/ns1p9ziE18+WTN258+Qufb6ZFb/c5q8k7wMr4rNGlGYAiy37/Q7rHfN28ebPiw5yzkC+ijBcstqJ7cvfdd5dXVlV19913P/nkkwBQ9jBFKuXxxx9/9atfXV5T3lJV1bVr1+67774Pf/jDr3/96wGgbJAODw9PTk4A4IKNCc+V8b4Yz4q/Etn8jsu8MsD2+k2C5ks3dJywfvojTy+PGukE0St7gZzSToaIPeBo0NTThCggIsWghnlWz2WbtqqKDs2sQ2EAaqluamYW3jvhqKoG9d4HDKUQ9Q76qMV9BABkJ4mZgVtBKeKiqiJi2dq2LbrShTQ8n8+Xy2VFGmNULP+iKWuRk0XEYXtKs5mbu0v+Utu20zR1kwTSdGtLIhDUPAoGoZAqZrXUMUWq63rcjYvDg3oxt3WPkeA5JmF/KaGIAgAIRpDZAGhSvyVQACNQVgo+pBxJhQwvLarFXGR9/bH1hyu+fN+VF928cZLB165teaAxtho19qHidtam7IRzpp1CXJ9tHUPOiZiapq2qyjnu+z6EytDYEzEny+ioaqoyBdkPLRGJSFRlGlXVEJCJwQGiqhoYmhVkIBJ54r1FAojYnj/ZNu0w9FOaWt8CgJkSUQjB1MzMOUdFKhK5KPgjIhMZkyqDYc7S1G1dtf/qn3/o/vvvC9WqqVb//H//8Jfe+/WIvx95C2oZgJDABBKDNYLPPluC3sw4OQnnoj6ZLzyFAWC93nzJuXz2fD6DPJqr7sRmiAgCEBEh5Zxzzm3bliRYehaF9d513XK5JKL1er1ardbrdQihHMaqqk5PT1erFQDcvHnz+Pg4pdQ0TdFMK7VlyeMX8Ve2sHx2POcfYmbO0gC1yzSjmDgRuZkxQI3YCs5jBSlOsaIpg+KhpFmCFJU4gUBNDkhblklZSSaVfkgEbrTK6gbQN45cyvWEGJGCW5qYhxw0jKowcu96qy3MVIlUFdyYoppn0aquZtEyGBmQKougCKmSmRpEJCBCQ8gmzEYeDLMkNTUEzClVlS+jeyAzVnTE5ogBAURtjEauSZkBiRnqqjaAFCEP4HWWBnIT1xLYGmcNCUO5vlTLSA7xvLV/sUUuZaTsd3qGUGw7AK14k5zzMM/3G8XW2PAOI0wFyGhqZqj7ZW6AXM6SkhmTNijB8pHEYLkVmjE5E49mDODMOQssExs4TA6VOAOnUDVDn7upA1CRmHImUQIt0rDIygxj3CmpaQR0xioBMLAPXlJyztMdkhRIAAxAYISgasX2vvxJiIamoMAIDMoKToEyYEan6ASNihSlAoFjqBgYidSiWlYAMdQ+jitaKqiaEKtjp5tUWUNAxbDZUBJJJiHLBOzQMzh1qs6M1QhQnq2Kse+KnktV78GxeyLV7Qvhz7twmLn04IgIEEWkDHlK5imJJcaYUmrb9qI0vfi9F/vCZyWWv65xuxVT2uxMyAARIIp+y9/627/7oT/5+PVborqct2Pq2zYsV/OomyRbzvsp0pRU22azdu3ihVxtJrFuZzGGw9XV0xNHcByCrLubasNyXg2K49SvjmaAqbiCWTbLltSSgqIpAgIczFdBx6HfXl2sqktLgy0EWQZovbUVzjBAkF0eM7NrFnHg9WayXGl2JnS4POjHIY6dZwTTtm4UoiPnnIMV77p1aKhueLsZmHNTV83yUhTbaXr81nVw5NuQIc2WyzSoqkdsKCHv2J/Bt770G6/ggY9MDgps6xxkj3ua6v6YltiXOHfq9Hw2J+T81Xj+8eeypgqEaEj3wJX/4u983z96+zvCotJhDG29i+sx9tXCJRxubUacYTMD5G6xcm1Dly6vKFTAFio3SryxidA2PVnjiL0jwkCcZMrTCHk8ntXgCB35yhNwTGlKWdWyWQpKTgRELSugGRoTAM7q2TT1zdwxtUCTyPbguMEKK9+yr1KWQdQ31aEnlSya2BmhVt7VgRmQkaowP+2g68aAtSfXxW7m27ZtT+Mtrs1IkomaU1Efgg8tTs5imtVtqEI9t5bc0Xz5FV/5lb4cqIvUfvtY3r472PmpYMWRgQXJAAvZsjj6np8CEdE23H///QDWBtpN+fWv/9mf/umfLlVfVVUnN24AQM656zrnXNM0N27cuHTpUpn0VFVVemTz+bwgCssbZ7PZMAzz+VxVl8vlU089BQAFP1jX9UUn/Yv9r88+Pi+P1DNuYc9cj7diRzeef98rER/vb/a7eDpbzbr1CAAt+uAbBxk1krrKWZwzMyeRMaeCsS4eIYUGWVodwkKRJtKAuLeaZNh7fuRcSCnl9UW2J8YxZbjwt3HJsXJGBMtlqgMjiMg4jhc2mAAgXkYHoEBENtkgKkrF/BIAmNkxp4pnVWiaBlwtIjQMcWM0Td45nKEEs2FFOHN1LV6mTdw8vXnhlWVbVR/51CdfdJjn1b0KHQDQ50DMB0EBBUEAlFEMDGhSL6QMSmjEwuRDksmrEqDT4ezkE3Oc7r9y+eSGyTBNfaybRcVNSw1Muxmlber8fLk4ajcdTJqy7gzj2fq0aapScgfvnHPOu3Ea97NEx+z9mEdyXIf6nIeJCMX9hZPEOMX9WSZ2xAAgqmiIZKKqqp7JeS7sTDEANUNTsNm8SXna9RFpZmCmxkTOlT2TMTMRFg/gwt0gJEMkUmYDA0ly/fTp7bZ/6X/0iievfQoHxT6+7MGvi5tTyhYZLUMyrQkhNYD+30VqL07Bz/gxuzybzTgaAJyens7nM3N7C6Yyad87OJ2n4bJo4XwRlgVfkuNb3/rWRx555I/+6I+ccycnJ6WSvIgySweA4+PjN77xjW9961s/9alPvfrVr37ooYcefPDB0sy7cxbxhRqc2JlzyWXMdQKxBDmz9pA98UTJTYIgnvsA9YwypQqCHXps5y63gcS8iGhWjozA4oWYMGA9hzGPyrITVosxUrTJUrVJERK4UT0aavQyr4AQfZjr2bQG7mEMFQkPbFWtGkJYTePWSmvEWBRVURXNFCABISEa5mxIjigQUNKsoFBqyxCCFrARm7EiI5kvvf4sSSSTa6bEjAiEVdMYgEwmozmZ5UF9NBMgqVnr4oKuJqKZAKlQn4Hg3P5aAei8sLR8vuvTIj2P+52aAlzQK4vYv+09As4dA8orFBUACI3N0PbsaDOHZg6VUAjSoU4zwWAYHNaTRGfKqGzOqWcjFmOXHKeiiBPmbR5TH3eMrCIxaVBwgIpoSMjCjFPcmWOzCOiVFUpt6UlSbriic2QpYrG8xOI+YtkgZzEoKp6IZCiKCg4hoJEoCbIgCbEiAYgjYwAyIGOywMhAbJLFLBuIUe5jJ+xUTcHQmQ/OklbWCKiCGGZBSaiRlIwIyGF24MGBOQQHQCiYb2s23oES+szCsJgbwT8XkB9j9N4jogFwMTkFyDmnnEIIzHzRk8o5I2IpOws0oHQGvzgHuIg7obAXGZYBFPSV3/K3Tkb/yRv/Z1JdrGbd2VqHnDkCZWai7BhBY8ygN3dTd7J+4YsO2NHNbX9r251eb1bNfY8/usPc3HXvEWcxsVW10mk36G51NAeXvYPgMI2aJp0SQcIkkAXP1qfKNsbh9MaTd19dHFxddrtbVy5R463xOKvcrAo59zsZhVsX2rjB9a0JZK7Znd7cZInsMUEOjlClbZpx0hCq4KvgqpOTJ5ezeTPnW+sRQKq6PTyYxZQk5ceeevLwnnuCcxnifHl0Y7u+edqd3Rzubleu40t68He/+bsbAd8LIAIXafkiPI0XB/POtX7Rq7q4BD5tRPlcJ6OMLs3wolNWhvBaGmk48fRC/7zv/IZX/eN3/09niQ/ve+Fuve6n7vjK0U763WZzvDpq5mapF9Wnn94IsqDjqvF1O2769bZf3XNXH0d2VHnHRJ5Z+lHiCGk8unyQ0DKarwK7CuKU0yQqWYXZiLNZVhUzVNvrF7Wrme1i24S28bvu6a7bXj6+2sk45TiN0SgYV5MkylMgCwzgDJ3O5riYOxMFYVfNt90Q++iqxlUuToPFNGG/7s4OFgeikkWKG03sprQzrmqLOU7TU+ub85QXKf/SP/jxxqBTmJmBme578rfPRTmOen6SyJANRodBAQ3B9t/hDkWxsrV+7LHHPObZbNYsD7uuv9CATSnde++9APDoo48++OCDiLjdbkvdWGZL5awVi8GbN28CgIis1+txHAHAOYeIBwcHJQd677fb7RNPPHH58uVihllgXyV9XUDAvhjPGZ+XtSUA3G7b3fkUwpXlDO56/OZH4xP/9suuXL7VdE/2u4OjezabDQJWyTgFlCXnpG1HqsGFYJCSalIUJIij2V4Kz7lyqyv9DEnkYPIL79hVVZVS6rUvtR8AOOd6VrAYLTot3MmCrtQ9iKgYxNpoauXe6ZwLIYiXNKUYI/ebDsVlV5olhbRZ5pyIiPOGiJIxTVMc0jBMY9Q6TziO3nsYIY0uDZGCGzOQxurWk8+/+3C6+cfHzdn80nx+eN+tP701m82C9v/OouX/29lA47LdM6tY0VCFlMt8woiUBLNS8TUX7Hvu/+1X3jX+5h//1mrx4vEszet2fnSJGFyoDVURm6VB4wdIVrup7zZj9KiztnWOBxPLkMEAgJgAjJiAwMBimhKIAwCz5WKpWYvua1VV3ofJLKbkgy/kSESULCKCWBR6dC8cB6AmppY1J00F8GugxOiDq+uQUoopoRoa6jkyVVC0OAQCIAITM1PBdRASkZNsddWO3bZ2EvI43LyJ2r7gsGlPP+klZAq1jZQ9SKPoCYDtGeSli43dRcD50KCIGJsZMW23Z7JYXFSDXdfNZvPS/lDV4s4UY6zqKoRQbIJL2VmWcVmu2+32e77ne5544ol3vvOdcG4iXBL0XmwNAAB+6qd+6ud+7ufe/e53P/DAA294wxu+8zu/85Of/GTTNJ8PkkKfq8AyPdv/gR4yYsWJxQwAIkVSFRGXslJwW9fLZAmHs4GZhxNLONUDjuOII1rSpmlUNOesNiEhLWhVrY6Ollwt+qgxxrVOOWtSJS0o+0N1fWUD9RHzKLl3p7lq/H2H2wTbekwaw1NPbE6v1XHSG2e7SSeDZJgr9l0HqB6lEkhqk/PsvLPSXvcmbLfObkSxsR/zJNMwxTEqoiKS8+gcEAJxFpNxv+C317c5BhFLopmtJ5DJZDIPrbOGBDwjsCtIVkBgR+Rpv9XaMyWLPqMBgBZbWCmI7X15iQjlcUEPFBgsnosMXTiQnn+IAuj+GUFALl4mZb+oKqrJhDQzUz1NrIhGJqTWiKmoZczIq3rZXlq2B3OfFz6Td+SdhaNct5ANEkDOmMVSyikXNWAlMdaqaeq21XlVa4VWoy0Gi6NGT57UVCSKZVVEmFJsm1kmEC4ERyFANWAjQgICRaXAWGPKaTYP5IAYEZRQ02h5NDZgpQDsUSsAVsyRpp41Qpys26Wct2BqoNce31Uez65lmKhauHruEIU4hWUzO2xQkYxyzHnKQIgEQKAMKPjpjaFnFZYXyHxOLrvMmT/zVV/VlamJyBSj9947B0VlwO/3GBfm49M0FXLUnb/6C75R9RcOu6P6AQAABTCExZKffvqmGmy3m0hIYAhEyqpq2VCJrNwe0bfNFLfdsFwdHWQ9G8az+fwK6mI+q3LfpMFMPVHY3RwAYNY0OY3APSEKUUaLZpm8OW+ESHR4vELMjtKVY3/YwgynxYyPQ26aZhynbj3hfJ6MsobQHvWTz9mRMmjQ7JiUPDhvzisykqM0xT3uETml6CvKMO7G5BuqAtVtG6NAVsxydHSXRnZaea3Gm7Ee2sPFAkXXf3bdj9NXvuSlUz/WyN6zFIm/fXy64cVFTbOv3PEZW6XnWnuftt73zD/Yu5EgEhIXslAwniFdccv7D+76g+vXhrQ1Z2HhhaPzdmmxdLUopuWqTrWl2k43AzJUbRhirGqa+ZZ9bDA6pwARyIzMt5krL4LJ5WSaVAlCTpByVImMUDsgFDNVVGUxYANKEuftwabfAApXGKWvG2zbGQchVSKlWAAZ5hAcEpkiqOQsEscJ2FkxxRWLtQtt1cqkk03ec2DnmZdH86p2KQkkQ0Ii8oZkiEioAGLz5WJpsDL4lx/96N9+8UtqAhICLFyAi8IeLtpa5+cDAc6LyXIa905aCLTfF3nvm6ZxY7733nvMbNieAkCBQpRtvJk55pe//OUf+tCHvvu7v7u0tB555JFv/dZvLUmmzC1E5Du+4zsefvjht7zlLWW38653vesbvuEbitfly172sve///0/9mM/NgzDYrH4wAc+8MpXvvLTiQBfzFefOT5/a8s74pzU4SBGBdi86ODoH/833/WP3vH7J2IyXW7bu8adQhy5j6ELpG1imvyQWDxAQTbWDgDAe+/YMjhBKess56yj5pxr3RtyF5BqCCFrLoOgyNHXHmVKKYHqiC5bbmJTppd7PpsGT0JQTzQVDnFVVW7uwhDW6/V+bilQJILKG0uPZF9bRhzSwMzRuYK5DSHUjhAbZ6lDVRGcHCgAg4u7Lz2+dZQ+sTzu/8vv/Q8Pm49ev7lp6kWFlUH/uTkBiEZgDAaE3iAID8KDKSIQGLGQMhYbZAA5qvxhs/nPv+0lp/2n3Mr/i3/9Jzq/+3RN3i+9X2YAA6pbb1UcMVHNTfDHCw+DYKfecynhVJWYnDpDIC64OYspZlYgA3NJ8s2nb5SNrQuemNUs5sjeEXPxq1RRMcVz/vg5TMZMNUtOkpIkZEBAQyVG710xMrI4lQ2P7us8swJuK3NM0xACUYBSWCIxsWZt6sXQ7yqfn7eYSxy6zQc1XH/oH7wq3Po/EocWRsgetCUA4MGsBx72w5g7RgfPwqr57AdX1iaM42h9z9tt0zTd+ma7Oiq7tEIYKL2SfeMDDABKM688X9S3u65bLBY//uM/Pp/PH3nkkXe84x2qWsyFm6YpdWlBZVdV9Z73vOdNb3rTa17zGjN729ve9uVf/uW/+Iu/+BM/8RPwGQFyf0Xj028VFwwxRCxNa+NKzHx29VRHJW00TU6ieD9DokZCZVWL6JuFUHDO4WSDQog6AoiKM8rgYFczLVF2U5diTybCkY2hCc04jpYmpiy68UEI1hxv3VcttuvHkNYNHDq+fGN3Gpt7kRfjaOBDWdApQtdNDioGNUpAE1LgQAZioOCysJyexRS9ZOly752r69oIlVAABNQIAFlERAzVSI0nujy7TDFTzBwzxSyJNBGCRwtMQA6VUBmRAAmAEInNwIp94+055L6ds59bmu2HlvvyEi82hGhgugfDnr95X53ibV9tQC2fyHShJGgGKmagwpKVqYojCaGSISrWYpSMEmTkVZN4iJhrzugmqsTVOtrY5076LH2WnCTHuqmaeZVRM4qgGMo4bcdpR8RTYmRER74O83ZuySCa5hwjSBqRIKXJhaWQGoFmM8hqIAoEiISAZqTmiRpMffSLlhyyI9REqpZNQdnACVVGNTIbOLMhUewhESBZTK3IMUIGEBVUbFtfyVCjpqSJOBPFZAYxlaTp2fu5A7i9rWPg7DLJRdMd77ycLyo9AX9n/+sz7KVKuijbr5JzAMAM+r4LVbiAOZTnL+Qci+J6QVJcIC/+AlfsF3rcPtzFpRYNCH76H77lDz9xisvF0dHRqEIgaEyqpla4IATeAMkw0LKb7ImndD3Qtm+HwTV8+MRjNys4qHybRjFz6Hx3cx2W1WzZpLwF7QnIMSWEaKhI5j0oAfPhcr45veYoHh/7pbcW48HcHVaxbv21vl9veqQ2ISeoLOMnHzsBucp6hKIq5gicI+cSOysaMClGcnh2th6GG8TeVSHnKY5T1bhQuaZt+m5rKipyfHzX09fOglReZ9tr64YPA4XTG9eoT9/44IOv/fb/5G6uPABmINIMinDO134u/iTu083FsP7PLw8+/f525zuKugwhoUMFNAiCDuFvfNlX4d9p/+n/9j9/ZDh1LoS6Eo5crUnc8AAAIABJREFU26W7Vl1eC6Tjy6tYY6pw0+/YY934zbCd1WFVNwOMjUuM0c5J56Fy7IKoS5pTlmjqLOcoWZJKcp4dk5QBB6rSXoAsaQptdXLjZD7zrqa+Gw4WuFrMNppQjUBIM6IRaWAXnNesmkw0T3EiZ0DKxIx0cuP69haCVJYpyhQ8B8/eu7r1hIAT6KSIhKUraWxGoGCq88WB7rZnu927H3n4/tf+wOJLnh8K+RxAbpf2cH4czfYF/7m58X5ciQD7hkoGV5LHMAxuGADgIx/56Ete8kC9OIgxhrAnQBaJTTD7/u///h/5uz/yghe84Ou//uvf/va3f+ITn3jve9+LiD/6oz/69NNPP/LII8z8Iz/yI7/8y7/8kz/5k6997Wt/53d+553vfOfDDz8MAE8//fRDDz30N//m33zjG9/4Az/wA29729s+8IEPvO997yt9sQs5HzufUX2W1/Jfw/i8ri3vsLkBAEDEreODiqebj75g5X7mP/vqP8nP++//1bUPfuR3af486Vdxm0GgkVmow1CtnBspUdDgUSYWnDBjZmMKceH8TnPhVXJi51wIrgx/SrFnlVVahRCstgqrYmJZ/EVM0MxEBZ5pnyroCfYE37quvfel3RIpGlS+jNFRS2FZUEBVVeWcSzGJEXGGpadSZu5J6HDW5JzZRCXVWRDBxrpO0yV97Bf+61fl8VPOfXR38gf3HDWBvG27z+X53E/QDE0xC1lmTGZVUR0sPuHKaGroADJo95Iv8X//Bx/8s7OlYf8vPvKnQ5wi3s0ckAl4rrhTjRzF5cm79sA3m80ZEhiBkBGRA0JGBfPBx5zYM3nnyBsKEQFRkuSDMzUVA5E8jSCZERHMVAwVANHEgZb0d94DIyMAM0JgQgMu5Kih78tIeej7cRjjMJZUGkLlgx/HaRwnoj00FgAIUQu+TQFVKadLs5nFnCB07B99/I+/0f3pP3zolaO/NT31oct3L2mKMO0AANBnl4mySg/PrNAuRgec2MBcdoZyZ7VZzVaHh/YpAGaerY5LAblerxeLRdmixRiLZHHZzBXPm9LtK6POxWIBAKU/d+3atQsSfBlXOucODg4AYBzHk5OTj33sY1/3dV9X4N9E9IpXvOLRRx89OzsrxIbP3VL7PImLw67FPgcxGmerZhNpNDThLZulONIYt4gII1juVYJ00tE4d3PvvQPJDjQqDLBLgt14ikOkdcbdrdjDCBhagKxEvtGZ96mqLh+HyviuuV2GwzqvHvzqy0fhKNpmsCrKcfj9PztxBzebg8qwUkIQBIm7VcWnjoNjF5pFaN3xpSWxEQuSKoqiPvHEJgl7airHi9ls0c5C47rYbbrdpus05XEYDcVQWTJKbg3cZhjPhvF0qKEaz0YXql0/Xrpy1Qe2WrXS7Cz7PfqMERmcqZmVoZohAQggGQmgWJlbmhkqoCKel5d0Xkya7indxXnxDqKUQVH9BwFwAM4KvtPEQAzFSI3MWIzFHKJzyI4dImPxsDVQhSQJUj1NlCMZLFynZwxKSZTQaDKH4LlZ+FAvmlloZj6DCIigKuo0xrpqEEgSOCImjlljtu5s65UpGkUY8hTmLYqRCqsyGgsYODIAE8ugEYombb0IcYqWBU0YxVHxC2ETS5OAqSeVOFTkQADFWNEhGaIRZawnrNEyWQ7t/HBxhG1LqzbXw/xqpdArdFaAtaKWLY4xjpMZoRUOqMuUEbGwu+G8gQJ3gCbK4yYjgM/OOHFGNMt1fu6O0sWWaxzHUFWIGGOCUkYipJQu8kzOuWSqkkAKkcTMCm72c3EV/5WLOyc7z3qKgD720Y9YuDR1XVu3TR3imFEBFUCJxEGmjAToCWEaAunBtEs5payOzeWswTtv2etO1NQgTSkN0jrgitnXLGARokGcdEqG7JAZEBCzpl3rckqbpkpBO552xwf1yo277iz2HSB1yZnz6sJ22GzTEGDykA2MwZjEuVzVFmrIokkM1as4jVkzMRIzpZyHYUSoHPNmN2YxNVTjECvoW9Z5bcvqLA9jXy2kUXd1cfnrvvTFbpy21s99XYU6TaOvazsHStxZXz6z1vyLcS1vv/gO9Ph5pXrOrwawaJL0eMYvf/H9v/Rwf2W+yGgCxhVwC8zjrFYIRDR4JnS8WrpR8jTdiqnD+aqZN5uztUIP+/aaIUDjWvatqalqoU6NOaaNOKKaPIKhKZIBQVZMpf1mVnmSuA0+A8SY1dUTeMwIZogSKKPLgCBgkavWUcjqVZ2JmbCkKnOlLJllnMZ+mDSPKjyb+VkdogzDtGubtmmbsp8CQkOCDJal8VUbWu6z5MlStJQ2u+HGyY3uyqVl01y0DPel5fnAcg9XQDQEQZvAXIbJASuwnjPxL2BEzaIesq1WDzzwwNStq6oKoSpaKiW9bDab+Wz2wz/8wzHFX/iFXzg7O7t06dL73ve+++67b7PZqOo0Tbvdrqqqe++9973vfe/rXve6X/qlXzo+Pn7Xu971qle9SlWvXLly5cqVX/mVX/nZn/3Z17/+9VeuXHnPe97z8pe/HO7IXXDOIf+LrJ+/dvH5XFsWzMRFowPM7HDZbLcnR7M53Pq/L3El7c2/959+y8fe/Osn8HyJNbsEAko9aM02c1zBMDImUZNJLPZmlmZVZRU4qJINOZc5+7x2LruUUt/35T5XqCMhhORSmUzO53Nm3m63uY9E5MQVGlsG14AHAhGBlIoaym6306BuctM0mZlWKkGst9LBLeP78vkAcIHhrqGusAKFnDMJTdO0jjQJjtBSXHN3s7Yaadnq+s0/9U0H2/+V02PNC45g04/XbgFM6Gqwz4lG/AWIBAyUVBAyayIkMmIlNTRBJQYGUAMDywC78fQPD+ny6ktfujj68sff+cHrjJtJNuPo3IzdPGFK0jkTZ8JROA2b7dnR8aGRCRkRFxVxRXWVTyliIOfIew8KUGrLlEJwkkVMTHKOk6kUaLKplp4EqYIZIpKxGZkSihla8WXiArVFA4K+71UUifqhj8OUhgkQyXtfVbPZPOtGh+jYeR8IkRDLqlAzUWQVE708X+6G0zW0vWuuXmp+5jUvvuvpX7tR8V1Xl93mtLKxAi4MgwzOP8fcDxExPdNFJoNDcD5DcgkArl27VonCwcGHP/zhF9//PGbeDPHo6Li8OMZ4If/Y9/18PieiUjGWT3/iiSfuvffenHOR57l06dI4jkVC4wIHu9lsQgir1epDH/rQYrF40YtetNvt5vN5zrmu60984hOFjfCFN7d8zrhQHDGzDC4ZkzQ2eo59M4lB7WhjiRgXHqVOhhN68UamKFVVkUxowpFHVTOzaL0Lq00QAnFL3zszm7u5mYEAt2EdJ+87Jcx0kj0k3sw2T63cjcX0pMu7s9xM/n7pTqa5f8rxYuLF6MiAzViw5sqF4L3PKP3YXeK52IgozqmqitowjsiHgdoKW1bIndaBpq7TGMlUU5rGEZyCV9BMOTdWuU3fDFTpYumPbo7bWbMQvTX3h0OORmaV5SpPQQzIjIIxqjPVPfvSDAUQDRUMDRFIizKPoSLKOQwS91aXFzdq0zvLyoI3UIQMmMASWA3gwBxYA5AAEyACJSCFIo3jDL2RR/BMAdkROcpmokkmi80UQScAW/DQj6A9psGF1gjAeQhhwjhKn8wlcmIiJoXUuRm3R9UxCO5UKuWAZFAr19t+mEFwEVyCvuuralZqSzJzZqAA+6wolk0nU1Jl8BT62FkWNGU0x2qKZmw550mQxbGkqa95kTNIBlJwQIKYCRPKCA1DYkv9tHWw8VmD4jBuZxSS5CRTIeGKiGQxNPWGxqZczEXRbteTz7nm77Ah+azY+2Wb1XVdQf2UD6mqsNvt5ou59/6CEFUw+QWEDwBFwrp8yBelF0vcUcKUn25r+7Dh6173uv/lt37vU9dvYdJmUW37jtRQjYRMnCALEDtH7GMPaNW028b1FOoQKp+ThOB8zs52AKRGs2bm6wN1OU9CVUMS1DRnnaY8JXHgHTsEIxRNY+tzW6GvN1er4Wo1vOASaneDuLUrDe7gqd0p0YLZQ8WX7rsaN03cZkAgBEfinFSVNXPoO52ignkAlsSWCZkYaTFbLOdz0ayStruBHAmiArcSoGvdNK+m1VWrRj/R0BGk51+9/LX3P3Ds7Zj/X/beLday7SwT+y/jMudct32tqlPnHNuAMSYYCHFMmgZFSLRlILwZS2kFAhYvlpoI1EQKCndQYxwaQpAAGUhLIepIwEMeiBAEgQgNCQTSoUkb2sj4YHxuVbWv6zLnHJf///Mw195V5+RAHLBpm3iotGvtveZeVRpjzjH+y3cxAALQklNsOgCQPc7+ZvrgiRf4mh3L10oSXrEMj9PSV/3a7beqtY4pVVccf+M73/Vz/+I3tjJuNYVgvgWiIc7Ut8Tao/Ps/WrJ1hfHfH92sGzbpqF5xXuHBxM4akJJCaBAVjFVBYsMfrvJeZPmoY0xqhXTShGRAQwm3201cB6lbEKohkOWcbZg8CTIah6qJwGuhjqA9o6Cd6RKoARCJkFLW6kDN6CNTReaO1DFRIycstMmRB8CEhEhIE6lLiCCUcA05a30PTiTYst5tzhYPVPwLZ//ltM2mui+MXlzJ9vUl7wBfuuNdPaI6ipsIwaYELRoBr76Kf6ZMkO8vs45O+fMxUePHp2e3imlTNvIcrkEs7Ozs/e85z1f93VfNxXBN5uNmc1ms5/6qZ96stn4JV/yJb/1W781OV7e8r03m03TNO985zu//uu/Hp7IJyfA7fSLn+5Yfizjkza3vNWUsicf8UfDpiOCzQXMZojXx+XBeTp3YznscNs0xpZDTldYkpT1iAWXqgh1yuVSVkRsiZqmGWU0s2gRGeeN66gb65hSSrvJ9yJ01E2asZJkndaCfn5wEprG+sxZQgjENLW5AoHDqKq4S3uqifeXl5dE5OZu8iNpY8vEO9w5bQGgSJEsoIARp8O4lFJKEZEJGgQ3dZFiHM1TRMNIoVPnAvHMSivPze3D0Ck894dwsGpmM0gj2AAWPzEeJBOYbd+2nNCvBOAU0HTaAAiCqUMyRSMFNGihBFlvd+cLi66Utlv1tTPwJZdZC4ZQkBidR+eF/IgaWwMZ8mgekdiRnyywDMHIkEnRilTRqkCG5NGYgKYNXmtNAmpMiACmIgiCJqxKxqREksZ+zFlzNakxhjaG2XI+Xy6urq+u1lfzxWJ+uJg0fjbnV+s+lVwzDKFpiR0Aq6EokFg1hT3V1ti54BsoWtAuCozcJCAUOTrRo/tXzfbiZIs8ZjYDADUGU3EVwAn6V+jEIkxU9f1Nf7N5PdlGoEzP3DvJzz0v17sv+7Iv2+22AGBg3/3d3/293/u9ADCpVeWUfvAHf/CH/+kPj+P4Knitc+53f/d3v/ALv3DiTE78de/9FNVNFy+Xy5TS1PbcbDaqOiWWU2t0arO/9g3yKbjbTknj9Pp2zm/RUwBQbnbI6TJmRkLHToSNfIttwRJLKFwcVC9W7PEJhIgatJY6IkqRaf7nHONsBZgazWRpsAEAirGqrsTPQQpRAxF0zmrqU2+xp2XjBo+hAqeuTQELahjFKo6qNpZlMzdhq2YqmmqI0YejmR5VG61W1cqADNgWB7KKbjZuS7uIi0XUnLG4hqJvXJD5Emcio8pAKiSathpKZwQW4Up2m2a31d3aXTeBko7khZxmg1KBYqQYQapJVkFTVAETRDREQDVEIwQTo4mpJICIqIACdFPMfnyr3ohv3DwD02nAN+ocZACIYpiNxEiBbYJl7WM9NCU2AiNRSuaUA6UCSQxbNu6ljrWOQ/JtdKRLtlVK0Qwm1/mUaxMYjaAAEBmhEiiDn82EDUC5pFnwqxCGNI4pNTZ2zo8pMbSdb6HClFs6NnSQKCVKBWqR2rp5G+ZKDhHHsZipo1DGid3koBIUqklrEnLKbGooO47c+KbFfqg4IgKCBVAPFVVRoWs7ZocAJoU89GnHgZp4MJZxzKOZM2RAAJ64bftp12pmNuFdbxndTz4UcLPzFGCzAgBsxQwqeAB4cuOa7vZaq3d+AruOKb3//e//b37sxz760Y9+0Rd90T/5wX/y9re//VWWRU3T/Mqv/Mr73ve+3/zN33zzm9/8bd/2be985ztvJcT+fz6misqTehMTAS0SRIC3/b0v/uDF9vpf/ZuH68Exone11jm3u34bmJ3ny7yxrWq21jWta7WkXIrN2DpfECtxMUlWl8vV+uyiJDpdHJ6vr8/XF4d3V3itYxqaNuRcc67cMDccZt5304r72eLIUz0+WD5zrKenB+P2hLUJ2uTLNF4msbZC22LH1L5wud1dbTwFTwFBtUrwrdbsuZHUVwGp2g8pRG5iZ1YdOef58uoCQFsXx10qpZZSaoLG5le764vLTaVUMAUY7xzEb/z6//gguMbAqkx3dgx7MDbBK6mUrzE+tqPqlVn+4x8/EZvqzdaVJDezxjeuA3jL5775TRcv/cmLH7reZWnQeQIGBmLvNusrKXhxsVUIimEcpekCWDCLXbu8e7QY8m7M/W5Yu4ZbH/vduGjbcch5LHnUejlg9btxCPO4g50/cIu2UUioyEKAATBqzVJzs+jGmkvR0MyJQADAAlscRnHU5molp3bZCkA/bDabHtABOQEoZmYjWIocQwzri7P5Yt7M/Jh3zXK2WC52w7Dre9cGyHW32TpuGCYULdcAFayCXG17Cs27/pN3+xAKgEMwmFSWzG7p8zd3+jTNogrOWxYXtKnICiw3BM1JbCIT0DifzwX99fX13bt31PT09BTAYgyl1EnE8fr6+vT0dLvbzufzaSubsFpTmO29v1XQJKJpz3my+LVYLCZ1/YkfzsxTIUxEpnLYbXz+aS2fv3p88uWW0z03KTTsYdePYzUvPkSuZeN4tCZKDXRNx7Pj51KqzTbHnD1VVhiVSILp1Tg4qCGEZtV49RPdcRiGqelEqsax1rrj3W27koCGYdhut5MkD8ybJhyklIaLIQXMSrBoCuIwDJu0fXp5jIiu1iIl5SzjNlLXulkOlFIqGwuz0GKbzlJO19VYNauqcy6EZbHSPxqYedm1UmTu5pQpl4yCylpKcdWhYErXHdNWtrtlGCscHGzm4zWiB11Cugb/lIqr4ILvAVGgsnxCZNzthvyOoGxAaqxTIql7bAZ4NlZUo4kThV6Lt3XdnS/9EZfaxgOXOgBf09A4KIiIyOwDtWGwKEahGyGNeVBHyMzsnGNmMgIjA0YFLVJUqyIJEQMSERAgoRaRIsjsiCbyjoAKmrApmWNkh27mlxjKkEqfUCylkQcmphD8nTt3Sq277XbPWEiJFbrZrDlcDWP+yF98VBUmBCwp1KpS9+Cw1sfYdAklg+wKFG4QlbSidddXjcfcwgbGwrxEMzUi0MJFEKKhFw83RD4AyErMnNc5zBegUIENzFd/u7sCQLpOM4sA8IEP/tnJ4byUvS6UqU3YPwBgdt/yLd/yDd/4DX3fT9mm3Ygxtm17dHQ01eemWt3kDjxV5m6V0CYtq3v37sUYX3jhhfv3708XvPzyy/fv3/+7pBB7qxRzO6aSrJl1hhMpegveq/jqwna0mMybFvbgTGyzqQhobnAACdPB0bJpmitJzjkvJCwAsWnmOxIvoSkAZdjxeLV9WYP6sQ6bS4smfmmAMEDOOUNOFT50taNgf2GFst3pTi80sjXKerhod363bRYZICQF1WSSh7xsPChZMVUVK+Vq2JZtlHbUMWPJmD06T+7Bn26w4L27yzzYdsx1N4Iv5F0/6HZIJgWEZzOYzduJYLzb7uY2MxKNSoGOTk9G3ZKWwze0Bcx35mdWhIvyzqS3AtW0qFY2Ya1OkSdVH1QjBEMjtL10P05yMoAI041+k0CaGQDtA5CbSAQRyMAQ3D7JRADcK14AmeHedM5oD7E1BCUTqkoGjiBQUtwWmHesbljM8KRpHVUiv73M28tRJRqsjAgCjn3peIaGUNEcAaMSiEM3o6pCIARp5vGk8zBvkWZu09sAQ0rkZ61vtSCqoooLQBGao5bmi77P/ZDsLJQzZ8gAPIw7Yw1NqIORMQFjJRSWnEpWp4psKig997Vq3dZiDghBCcybBpMJKNd1HRqCglIhD/24q4OICTAh09QtRkLECWesgEqAgcRZ8bgvEiECEbnqXHW+esDG9mnn451n0rdSVfGLfn1x1B4j4na7bbsOAJzzwzC2bQMAv/ALv/Dt3/7tP/3T7/+CL/iCn/vvfu4d73jH+fl513UxxtvO5HPPPfeud73r3e9+9/vf//7f/u3f/qZv+qZ79+591Vd91af7lrAXjLEn858pt0wKhuAbeOn60UXa9ogzQnJuHHaB3CaNvm3QwbjdzLDpmpZGo92watuDxWonebfOpcHSEJqAyfGyGR7uOKv3B46BkZaz4wqQN5ezdtVQUa4UgDsQV8QyACOGUtNBd+hgV2W3q+66doOGwcJ6TFfb1IRl9IcOu4izxqyZL0SqTpUM0eCaJNVzV/PYtQfd6uSjL/wZqLahG9LasYsh5lSQYGYub7dNbFezg4uLdXQAHmnOzjMHl6924OzP/+yDn/+Wz/MVYGRgAAbvm9sJvIkhAR5XC2+m8tUn1195kD2By3/VjxGggomJohnYKGk+m/VgW6sV/UuPHjzcnNcFugbVAxIyIjvejGUxO6FllAw14ZBSNwsIQS2UUfvNDp00jVsPY9PERdfVMR/NlztJ277WoTyzOn7+au0pPHX32Q+df6iHctAFSQMKEyJhQOyyQB1rOGiGvMmlhrZVkSpiFsiaPKYwW1VJu7Q5ca2YhOiWGMdSUxkFFUzUskIO5GPw/bA+ujObrUK6vh51K0NNpSQoq7bBjTi2p06P+mHcDUmYjKFWraLk8eTO6QsvvfDWNx9VmOpVZqBgMEmAvzK9BAOoZt55y5WLNRVR8ea4eFxhDxrS9Q4RQ7e8XRNEBAPv3PSTidQz1bmejFKmzBNu5CdeNW5Z4nBjNDI1QhFxSimnr/AED+7TieVfPT75ckucKqwGkwTxK3AHcOQ7JgdLA+N+vdNwzLPjlLJ6zZTNTIJ0GmpwTYVA6sBP1gwTxnVqzoQQzCznPKWaFSAHcs55lGEYpjv11p0yJiGXiaiUQrJhETJjZo8hhFmtNWhABzFGnrGwUZx575VjvbFgm+zpd6Vgr4AjcvTe+zlo5nEcJe2usmPmfn0BAPP5vGuaLTAAUCC/03UpmurTp91H1uvT01WMj3D3stIxABh6RESJ4iAF9FChfGIJlzfFVIM9T2diG5jddA8nFrqhCNeipdZ8bqrdfZWLyxf+eKhHWg8Xy6Xg1iyjgaoUTGBgHiqBgScp3qoX8VQxCxLWoW9CAEUjhqpVAdgDeY9AuBcQEsgFMrFj4glHMfUc2CM77GLXNW2uYyojOeDAIAJUK9CQVUFkkhlBIGIiRhfBmyimsagIEzgGQGA2JiWUCjIFW2m87vsLH9oQ2xiREbZD79inR2Ut95bdF/r0nLCpqyRComCPvd1e+/ZHvEWA+PqKTZCtNNB2VImoaZumabzfizGq6C11ynk+PDxcrVaiMiE9phrbk3o/k1hUKWW73d5utdP2Ol3svX/jG994dHT0G7/xG5//+Z8/2Zn85m/+5vve977btkbO+ckd+VNuvOYiPI6nEcxsdMBWqsNFBfGCJQFAKaFA8eLFAAAEJcYINhQuSWnEETxUrMxMmQysByUhjwYCQwBx0DJDU0NRwWmtCxuzucYDoLnSUOkAYDR/jjBLy/n8FOCqOjS1AUaqbdSliYBUJ17WhIWwkJmK1aoqQAWoIlXECoQIAKquOEoWei25ulpYkCtwFQfgEdmBulGGtO7btu2aBlwqNgqaIBAjeRQd1QYLO4ONOVQEIwZzjBJQEIiAEEnRbCI54w3HEm9tKxEMcEJATbJa/BiaYnATVhs8dtueopA9BWkPnrUbiXrYf50+a4KFARmYYQBCQBaiglobUJmpb805FS6CiIoOBAmdYVR0U49y6RYxUafUCSmDMBaPxQMQI5tBhSZXzeoDagZBxILeGUFFAGQgjxYJGzBlMS7Io9UB6pY9NVuruPfEFXMKRAooiqUSVJw2N528QYnUMKMZoyLK/o8qiFBRTAJVoBqYgRI7DmyEBgQGoIi0Vz4yEJsEk/YgNANDccWsjE+cFVMxHgAKOAe1onfFIcrtTlXBuQp93wNA13XDMDQOulmnuu8ut11TcnXO/czP/My73/3ur/3ar22a5ofe90O/+j//6vd8z/f86I/+KNxY7BLRT/7kT969e/fHf/zHAeBNb3rT7/3e733/93//13zN13z8Hu6/U2Pvb2lQKnzzt/7j/uAoFTm59+yYR+FKLQ06UEOV1Uc6vX8XthW20raxjOMwbGIzBycUbLGKPYxtDG1oZiv3+jc+tdtsNnkdl80zR68vJhXUd868sDfXoJvjydOH57uH1XN/vbtc97sZXWM+a3fPt7t2JikXCovroY6Vcm23Kef0kGm1uT4vibt2/vDBg5T6O/cPQ6DzizNuFA2Q9fLq7KWXzoHywaKrskUcxjSOGdmp835Mu9k8EiJgXd2Zy1hHSc1sgU7N1fmibWfuf/3X/+INB7PPOH7qMERiINJX41U/puLnX6tCenNwEAIgERgANCGKiIERwPv+6/derubBhzHl3ZjcQayADy+vmraB0l6fDSgNZINkttPzzVnt5tDW3W5IZ4lao8bEgTR2VTfcxkro2hnusmHZbvvXv/51L3zkwZ8/9xc8dyw0XIxt201EHzC8urru2nB0cqiwqTKw1uc+/GdM7vjoRHKqGXf9+uz8YrkK7OJ6vVst5oTCxNEBIZFz7EjYCxIYjDrOlvPzy+vtMIS26TdSLtfsiT1eX54TgQ8wpA05L1q98875lHIM0SX7yIef+9+u+vuD/L03f86iiVN4ZY8NR/bzb3v574n/dsOBu3E8tieAzWzFS/Bub+UGAAAgAElEQVTi4XHl4GZBngSp4nTM4Kuu+fT4Wx6ffLnlftyKfb2iglcuN71xK+jmB25+f9d99sZORneAvvXitepSidiCZXWazKijmquhJUzMXLSISK55Pp+TI2KqWHeIjouSKtT2sN2jUgv4WhEhBAuBZL3O45WqRosxhC6Qc0677vnzXSLMMbYegYK5phhfJRT0SjI6IO/jRESiUnjTtq34BBHAibpKnFvPXdfaYFsoKaWuRVvGWG1Td6CzVNPd45XjjezO3zhrUnqet5unZzloD25EQ0Cs4LygWgtQBd3fQuF3yjDxseaA2QSNn7YEA8GqnFxHMbYPNw/U96u5bsvQl3NJu+X9N1XcmAkoqkpRMSPxBMhggUS9FAfqUKYNRtbb5vDQhIAYxSUx9oGpBYNJ0N/IBDCDOnZATkVVDBGJiZ3jyLXq5nKH3igwO4IQTLIRVaRarGipktyEZkZC58EreBAjGQuRMgE7cA4QjVArCJiAmYEhEaIjB+hqF2kWKb/cN26eXsjX9vpTj8LZ8SW7SzAlVTPfClZAJWMrr53fwN4A4MkUdCrdTahpALg1WZrenb69Yb1PDWEmpts9d1JL3tM4VD/60Y9eXl6enZ21bfsHf/AHzrnP+qzPWiwWZvbmN7/5h3/4h7/iK75iNpu9+93v/pEf+ZHP+IzP+IIv+ILv+q7vOjg4+IZv+Aa8MUQZx/FTOrf8y8ZN8vz4NQBUV10hhQgA2EI21kL7Nx3s3C7nitYXV3aUG99IK0a2AKdBpYI0OY8NGIDzFJrr7ZWDSkris8g1Ikog77a1VIcogAUCMzOwF1JVtrkVkitnZs1QBZtYF1Z7qz0KyBrYiAoqmFitZhWwABagClSR9pgjVxBHC73kUVyprgALsqhnUEbzqBYjxtg4RKJiLlcdBbECsQPyIJbUBotbgI06UiRDBmQm9WgIHjAgKiDZlMTc1gYF4DZ15CmI2L+3N3y5aV3aJAdLhoA25S0EU741qazeHg0TDfIJmuZtbmloSIAeOBijIBYCaUixM+qMQBJgMUADh+qZQDUaMBuzcuvmPpVZpUVhJTCC0WPygBGgwcoVY19Tb76DnFEEoZBrlaHQVBr3oJGgRauk1RVzpLXHuqMuNDu9BlZkhCm3RDMAUYLKWtSqFjUjmkAIYpBvurKCKARiRVWEisGoWCpmBRGojp0hI03gOgZzoFOcplPIqfv0m/a6ZuYruDmW8liT90n3I5i0xG4aBregcWiaBhdtjLENVMctexhhbKzJOccYmMnMfud3fudbv/Vbbz2N3v72t3/gAx9wzk1lrGnH+P3f//13vetdm81mwq199Vd/9c/+7M/empR8erxmzkMIUqtIqZrHknDcXFyeLw+W7KfcksW0H9YpYjAMhE2I1XbDsHErb944wuIw6LgDSEnL+fXWe49RNrudx4X34ezqYraa+5kzV50D73BX1kndKJvFYWfVS45+tihj3pYoGrFHhHa+PLq+XlelqiQlWg2+WZZh7V1rajln59183gmN55cPFoeNSkWKhkXUFovQNFhlBzikVFIuITYh8G67Oz0+lSq11NWdo/Oz9Vj69mBupECyCG0b8Y//5F9v7EuhfVr2uZ7SdId/rPP6N8Pd2LQiSLefE2JOWYmYqPXh8tFZ+/SppDIM46Jp5qsDVihJsOL1Wb9YLLFUHHXlV1CYttBfrn2IToJzwBHBe827Tdmd3r9bAXzboUdDcZNgh4EZHS+Pt+VquNge3D8pVsFktTrCmkrt19urApcFh4PlapeudtvtYraqGSWb9zyOqe1mQ7L1uj9YrgjJIZEjx0aO2VEBquDANMn49OuevbpaX12vQ2wCU3QkOkgZr68vDg+XPuCQN/P5oVpFBOe8ijYhHhzNrq+ff+mFF89f9yh+/ltuJhwf013htkkBky/VzWkBkwPKlFjuZWTtFRvRp8enxPikzS2nsVeY39NvzOIq+l55eefyTPjk/jd/149et/8eN589C2tPwpobgiixupoMs3HstIY6Qd1UNUOuVhHwOByrU41qZhW8iExEssXcmVmtNdVUoLQFnTmvvnPa55767L2PFB04b57j7Lr2zOyyaxS4cq7ZzLjyrKOBDABaKoG24mTOwzAbJL3EVLC0rNzh2II13CzCYuZ4XjYDD4ugTZuK8VHOlqV3mh+8+Dmfe3L+5x/2fnvqrv7hP/zKzzmar8q/nOiP6sVgmJ65+olfzZsoY8LH3iT/j0tGivuKkTOFYZPGy34+70w//E//8Vf8zh+d/9g/+58++9m3ffjRn+Pp61fJHSVfUi45TwqQXZjP/KJkzoOLSAGp1iK1BtVV78wP4Pqx5krgNLoSc845Z0KHxDU1NTWB1ZMFdoFD3/dDHtgTe1K5ErnsJfQaZjObzQB1hjYTuBLYGswMZ1Ar1oqYCEnkUuGyC20uyaoYyGzWzkM3juM4jKpqohNod9Iz10pq1EhuxzRuXbo4fuOz93/yn/1qV/+P//If/YdvuHN0efZHbAlAEA1yx74YoqB/tcnWXz589cpl75pz02SwG6WZ28um13virumkHTW9NeWf0wXvfe97f/qnf3riHnzxF3/xYrH4+Z//+a/8yq8EgD/90z89Pz+fICU/8AM/oKrf933f9/zzz7/pTW/6pV/6pQkZMuW0E43hU3LYDc/jpik2KS2yESiCKhopQYp13eYVtN6ATGtLKvv8xQxLA4ZiU3rl3Nhv2mUrbC1Be9i2h3MP6kCv+iy7xIMXwBoFbNct28XJqYPscVFbra04ZVaOzIE4VyyV+m3ZbQtA0pIevbC9oEssSsWKQkanVUUohhRCwUogKJZYHJAqpXbGYTY7vj8blAq6QtkBOcD19pKqNksQB6vjdnW8MBbgmpIbE9cRyghta0/dO3CIHsj6F+o1IDKiE87dcbsIRxxnx3e7zSBEwAyTcE8xKSZSSatW2CeWe1OnJ6En+wYl7oGu01eb2IBg+9L7bVHa9hboikg3/piP69j2RJr5RKBoRoYqpkXHYRxrmew2q0gRKWsc58SNunaC8kOuUCqJgZiVPtlOcbPDzXZb5KpUZCKiFCk1REuHK18aNd4C50xXHXUdzXrgNkRoIrsIFlQ5Z3jhhTNGIRJHyqx1wDKgHDjHCKzGBq6qU6TJE7iq5ilRJs+hbT1FRudDO5iQ4QT2DcRFXDXXNavjo6erlWpZUQwrCbKglHDxqFdlVSZQIpkwHZOlzH6WgQHQxAGCvFZ03VYYPQDAhJj9f0Lf6eH64uJidu/k/Px8deLAwyRKZwZE9OKLLznnTk5OAKBtW1U9PT197rnnzGzSpgaAyfr8y7/8y6cNpNZ6fHzsnHvppZde//rXf5ye8E/t8Vjz5IlhBs7xD73vvf/V//DPhxceZqqLo3m14oN30Y3bXfRenFUGFxjI9VJr52arVeLMrW/nznA4PunGdB0b5yjsNn2Yc5wttkNVX47vd+ZyDBADEFXEEqVm2IU2Xq+TZjI3u96R1zn72bi+pCpH88XDi7RLIXTdmEvfawzhcj2SzjbXQ2ysiTFEziUr5+OTI9+BSby8GEIM3kWFHaCtDqKBhIRNe3R1tTGUu/dOpBTnKUS/210b6Hw+SymFFtvY1XFjwF/1D97xxmffMAfPAsgFoBg4A4JXSuy8elqf+OuvM+yVr3U6Cgwm/WXvg3ME8NVvf0f/f/7vH3jphdq4zi2GdbmiHhFytpStdas6mA4II67aAzBcn11gUows0Y27OtOZFpVceR6vtsmBedSxCiA7Fx49ekTIbTPvr3pk5Op256OaiOrD7UOD1kU3Vlksu2y7WRdXh3c369EUvXP9ZoiNi+0RO4fZO8fDDlAjWRiGPkQv2SqYOUbvxrxuOhpyKmJdd5BHdOxOjk+3u4fb3fapOydFeo7BRz+knY+um3W1WgwRVHMajw8P3/55/+5/8HlfOHMObKoA4CQi/kSHEeDJviVM+JQbDxJDu8G3TPHPX3/hPj3+1scnb275BCB2fwuyFR0+zLPl5qrv7nzhP/ov/vuj131GG+998CMfovDizMpStXUQQjDXjPUgYWIpbGXqtOx0l1ICAGZuLppJUXOvAFlrznmscK+7V4xFBOpYpQJCK61DR5o3aVOH6oqjkUTEo6Bvn00ysHnxkc1VN8I4dYq60hUuAMB1j0ikTA5q4RIgtK6VILXW7Vh9FR4YBjgs5bCOOoRu27mFE5HSs45hzGP5Y/lM3nzXf/al3exB2/xh2n0k1ATqLHKFQuEBAFRZkHR/W4uDYEYAdkObt/066RQdkrEBBw6O593BYrf78PbFP/+PPvez/v3v/QcPt0c/+d/+Sv/yOuk865wC88xVP1affL4OxSXbZtgwgAMc65jGcda1M+hMvIEfS7LovYZQw6bfbXbbxjWNb0wFsEYMEb0MVVPtNFct5IAc5rHkVGczLHNoed7agp1xtFygVOCA7KBWqaWqqlYjAwQ8Dgfb8VJqFamcma+pVWt0bwIfY4wu7hUv1IpY0Oug1227zLPlCy8/f7xyAfHH//n/+M3/6dvn4hsrUwptuDOLUJuKHqR9zUqrKw7AvQrUUcE1BBPMdcL630rR7GnlezXvfe6n9pgY+aqa30/8xE+8//3vhycEGwFgs9lMGj/T68ViQUTf8R3f8Z3f+Z37nu5NoDmO4/SLt5Lcn8rjNpDDG5ofEmLOgI7MoTpQQ0U0A5tOvknTytBIlRTZ0AEiwQzQITmqXe3DzklxUjWyd0yekHHy2xhxzcQBq4FkqEUkIkdioMDsqSBUYMQYqAyYR0MMhI0k02ySIcQF1BlIJ/15gi0ag3LW5MwpjYApa02ldpkGGQqVgtkZO2OhXbuYNSvTCNSlwr1RNagJXAbn266ZzUq+xljIiAC5ERBPyEShauqO2mq1WqWGWz8jVAIxK2A1i2QpmVzByXtEFWg/m4/bYvsitNnjpuUeE2tgbHsElL0arIxgoFOnExAmrIbZvhwwrcZ+Fff8HAUTFbSOfNs0ukfoojI4h4w49NvdZidESigEMrmekM19N1u2klhE3LbnTfXsnENukVviGMna4rFypIVIq32mlLUHDiFibFxsanKSXTc7AMg82ZBUYdOmeDQvSaATZVWuwDIpoRmCAogBgAdw6H3AwBDIvI/tCL0H8mAByU96wOpyzuvrIlgEi7EYVxRF0ZmbaQmqpMqEBVmMDUAMRakaeAC3zy0n9xEoN0vzCuWwqVFQgB1UM3PqAMBBZSsttrZafeaz9wHMgWTF9/7YD73nPe9ZhuVrPlrTx01Ny8ViMXkA/J0EO3zcx5MNnn2rCsk5bNr4zOuefqnvHw1lvpyfXZ754PzcX29z8F4dCJlGguCHvtqMu8P5o/WDrnXt0hXdnZycnF9dLQ4CU1j3F2236Jrl5qWH6vLJU/NdftQ02Lao2psNoKHILjTLBy/uPHWeu+t17tyipXZzZTSkY7r38C+eE/ZHd1Zjv1lf9QcH8fKqPzhYbdcXtdama5rOlTKq5nsnd5VH0Hh2dt3Ergnzi6srQ12tFgYljHj33t1+2OUi9+6dPP/Rj7rQNDGcnT0k7GaL2aMH69g2XYzj1YUC/P0v+mJnUGRsNRhU4LxHInwcMsj/t3G7MPunRQ10avyNuaRU//6/85Y/vHj4O3/0f+HxyfJovlmfY93NOp9GGEc4PD5Yr3sbERKBweVLF+sXzo7CHJoGottpaeIsl1pKXq66i+1Dh+axWmEj9uxnM+Ju7mB+9vDFeRfY/O5snCw7rtbr1eFTzaxVk8WqHSXmMgigc84EnXc5Xy1WR4vl4WY3IAVGHnYQKAQM4zqFVVdrrpK58Wwxj5ezQz/0YxFbzQ4vz7bXu52zeanZqtw7PX3h4YedR/Zu/dJ12xy2XXt9lWKMZpqG8dnDO29761vvtvMK4AHATCcTgX3Ec9OZMNAphpwYFNN7+gQZ024Ew8D93fc9+zs0PslDQ3tVeE2LUyhD3/fQrL/v+7/xotzbec/MpHmWc1sxkDJzCnhNRyIStI+kzDxJxU5OONDApNPzKkmSpKSqkwjeBB3sdB/He7/XAZoIwZNUpnMuKzUFYKLJwQ1pGWDwe6HXCccIANN/YzKMZubCpdY6VPBQmdmLd86R5j4rM/uFB4DU053FnfMHO59kzo+W5V+1+QEQWH8OFIBcdVZdDQCumFPMCOFjUoz/G63IzaZwA4l9or76hK8UIzg2R+jK+RDQzbGn/KcH7qA5OPzP3/158+Xn9cn3owdn4LTGLCG7Qpx5Ct69896FlMY0pr3KBzOwy1LAsyIagmfnnXfIHhyZoZoDYmCoalUNxFCBFMi0ilXd2ri1MbrY+AZUUEWNFBAJgGBiC9wIW5qatbN5LkWlqtSUxpzHtmnbph3HMQ2j8855J6qiYsBqHDB5HC8LXFZ07tnT0+Y+Y6frD/7L/+X0dYdOGSSCkKGRFaVQ7f/b09dWdLDX2LilBT4JkbVXEg8Qcbr3nrzPJzNV7/1utyOitm3X6/XkU7JYLERkUve+bTJ0XXfLWZ/yyVprjPE2I/1UHa/oC9yklzdtZAMwAiQ2BmXRSeH98eGHk4sjIAABOiQmqCjehEW4GODV+aZj15ErpqKIIBSMOZNLq8O5UcKqUI0JxEgqDKrbzVXdppwpF/R+7v3CMqJ4NatqHvy421pSSnPSSlKIEKhBYiSeAEXEnoOqR3HQzdsuBKUqLCyO1I3rROrAgtQqFUXQzIyk35Xrq9R4an0YhpSGFzWXZTe/uOo71wiISE41vfTggcLOcDdfOqTknXpnZgksoRqbMVhFQAJEQzIknXJFY9zD1xlo+snjuALQgMhsIirdNDb3yzExiBHtpkWpt8nqjcXAvoW516kxVAQ1FvAGJY8lZVFTnaRvAFvChjESxEYJlA0dOUcT+IBMUYQMDZ13bYyeDdigVsSEllgLlwJn1xsbBXbacNO4tk/QMVomj4yDYj8AFoS8/58SArICI9OgfWgcBSSP1DiMpKAGyi5st/0EA97fUgomBqqUlVTZDEqVYjYUGCtl2Gy2lUvlKr6Kk4mhNHZJMEx5sjoWBjVQMTRkYFQiZRQ00Mk719VX7z9uEol8Amj8ZGVK0G82Z1aGP33uL569d0KaR4FN2c7dfMLEqui9e/dqrWdnZwAwYWJffvnlz/zMz+y6blLzn9jdr3vd61JKEybWOXd+fl5rfeqppz4Bz/mn8LhNL6f929AUAL2dPnVoH8rtik/uL7LbCtbTZw/6fLmct03DddhGwAZ4lNw0DUTrL/tFnCODgQpUYN301888fcQPOEl/7+TOfMT19sHpaecud23LTUcll1IqjFGy7/zhYehQ8XB19NLuAY65mx312DqMAY/L8LJr/aJ96uGjMbrDz/6st3zgTz5IyE/ff+ZqcxFj7Lqmr7WdL1QBHC2Xq/l82zbL+3ffUOSq5OsQXMratvHocNU1Mec+Bj9fzAFJAAAcQxOsa6BG88Gc9+3JoltB16FvgFEneyOa6N43M/das/k3Xgm7rUM+EZbazb+JAN55RDcCPP3sM4vVckN2eHLcjxtD6hYHfbriwN1svt6Oi3lXa7Yxn7SL+RKb7Jp2NYIK4f0791/eJqjjgTsZU2lD+9Tdp577Nx/lysdHT1195MOB8/Fxdw0uZz25d/rCg48cHi3J2+Vuc3jaUpDWcL7g4WITXHz6/t3Ls50J3b132m+37LTr/PXmGtkO5svrs3XTLKAACGlGKSgFEYxICTi6ZqzbxrmjZZs3Oyz5qTvu6rIA0LKjq0gukAtu3bD3VFPiamRAhgF9GbJDllvJnj1K6Hb2bg/g/Qu8ibqDj6PoDQPi8VS3FT19wgPcT4+P1/i3mlt+DGhAfKLyLeiH82G+Ojo+RnBXtXykCw8SJihj4yCSRYlWLfmr6pGoFeTVxs2MEbHwdGoaKk6NR3ii7YM3roCq6lEQccKXIu2VDtMmTfg/AkJDDYqIpJ2ANAgA4KqbGqTiBQBklORvOv6qAOBVUDA6M7MxQ8J9B9V7z8zaq1cxMyHJQrSmwoUL7/5i96aTZ3ZBPErTjFDjSxeXd47uqrxsNmZswcClBRQGXQZEdZU+Nkeyv9awm6+v2Kef3ABu/nJgkahF6NZnf36w8h6O7cJBMSlXbzyh9fo35ryiuFRKSklckVgJgQDGVIexhth56LykYDl4H0IARnBUTYlpKHmoJYIL5qgACbCiMwJRk/3uhg6IUaSqVQZggGNnShCIA7GWrLkQMzme4k4ZRaswOSZXTLIp9E3no2o1qQACrE6ZRwdmFo2IkLBYrVBQI0n0DgLj8Zw2gYZ83l+fhYO7cNW/5Q0nwYSVQQKoRwDgnCkbDsDDq56C26SRobwK5GwwGZ+oqv5lRiBmpjLhCPc785R23l7AzFNXc0K9wmQJBQAA19fXq9Vq0ruafmVyttxsNgCwWCyapnn06NFiscg5T2pAn8L8qNcMNaa5n6okSMAOGNSJIggBMBkTAKCBqpoaICIxOiJ2llGdVpLC5eDgmIZgY02pCpiaGgoEodCz7w/vNLnu6oh1QFFP6qRqzQIZoXiohEKipEVouulqtapNdGVXLFVk9SpsBRjJRQqMnhVNyNB5F6B6UKe5plzWwAYOsHqsvhZrXWPqpToRFSEzMUPvu8WiqSNut9VxI7WOfVnNOoGxGFQTAW3mnW8JaZLb42FMEM2RAYxgAxk75QqGNFVqDEiBbkBNZkY4QTKV4VYmcD/lNP3Q8IkG/nTNROJGu5F5QHtlk//mc57Q9EE1UGQAVAgcw6wRUVGtoqJq0UP0CS0VMxZTZSR2NLlskgqKkCKg987HCFgEi1AxUrPstLhSrFsea1CNUsXWyVLGwgiJPDjsR9yMAAWx7mmTzplzwKSOBk2x9eQRA/mWfIdiRbTEJm522+lyQAIkqKgKIIoqpMyiMJoOYpsC23rYHXS8LEEK1mpSsCqyMtXCimxUDasyIZNUUDEHzDhRa9EJFjQqwDZEyx73m/ljCSsAV5wgTOSOyRhpon+rWoyR+nznzh0ALaW0syW2BLbXVBRR59yXfumX/vqv//pXf/VXTf3JX/u1X3vHO97BzJNy2Hw+H8fxbW972y/+4i++973vnRbyl3/5l9/61rd+Cm8mn7DxuEwIYKAKRmgnTx2aS91ycXJ/sbXL6+316bMHDy/c8rDVWbx6uI1ILfA4ajtrmnm8y3dO7h3v0tZUxcqUW86WnYu83W2Wx818B2ebB6enb9C8a1vXdr6nPGgVg5JDLrB+sdaSWl2UbY5qM99eQuORIx3XsfFhtmifGrfPi4nnec3QNHT/6ae2H9qE2LSzWdru5otOrRLgYnkwm69LUjMQ0VJy8C4XHcdhfX2Z0kCm/bA7Oz9vulk7mwE4tjZA24I0BlEphPZ0sVxB2wHEiUJshMrg0OgGw/DxpuY9/rwJmP/q42N/3DoCR7gGq1LV1BCOjo9ffvCioc0WB48uNkzczhf28GI+W+R+m662p7NTXbZyXpfdyfm4O1+vc5+H6xRW0bbu0YeuFwt7ZjnfPqwH3ZK1y1eJQljd65y5IeXj49PnXviz+WrOUfWlfHin7dN1R/jMs0fd4oRAXnf/QPseKr3+mdMXX3x5yNp1XrUQ0+pgefHyRQyx5IqCllETSkYiMK9MHDhCvW5DPFp223OAkp86dTIW72jV0SyQb9g13ERmpjokqt4ZsGFDIQ/FoZMKigp0U1J8BRz2cVY5FQ9BTUUbH7RkwklDH+B2d/q0Ns+n1Pik6Vu+xuN60xW/uaW4uvnsrvS5UG79adohdjOZxzOjBS9YufWtmSW/HP247iJp12unde8YOQXZhYuqgt9/66ozs6zMlgGgNcw3JXFVra6aWjFmz5Pepoj0NxJ8ANACpECdUiJFSaqKgqMDjlxu0OFT1roTEZEwKjOP7nHEX3MVkRijDQYAIQQiGmGs4LqOuO1fRpTWj9ur+7iUXPzizrZKBG5sAI+uOqgO0Cl6IkKUfxsPoL3qG8OKCAZikJoGwQiwBey6xrdtONu42r6ByYiUKBPlbP049jiuaFwCsfdOKtQMzNxGZmJCUgMTQFOrqlJVCkEMGAAA0ESlVGVEdpOSJFXJMmZqmBuXS641S1EF8cyOWGoRKc55x8F5t+l3sYnBxzGVkgqTI3bkM4Sch5RKamITY5NzLmNmYiaqpRatgNEQUAn+b/beLMa2NDsTWsM/7L3PFBF3yNlV5Sq3s+2yLcpDt7uA5glVCx6QQKZlkEAgy9htbAk1L2BEyw8tzCDUYDXGBViGfqBlCR6M280DbdF2u8AGzGC7yq4hM++9mXmnmM45e/iHtRYP+0TcuFlZ7sEuq8rOpVDEvSeOQkf7P/s//7fWNwiirVHXWeHJ6cUrd165u9I8vP3w/MHrH3plunjqGTwwVEBFKAzdZMneQ/+DGwKn91XPXg/brzmxePAAPXBiiQhxtg3SeT55WJSr+fl1uPl14ggRzROGzWYDALOjxvxI13VwpaucqeN37typtc5tmj82gQHXGr7rB+b2KjKbM+UDtpxkmlKZ7UpDCLHxYDR/IOZaY9uM+wTOiP10Vk3RUeMbN6aak7Bn9JrKRcmni52lsmvDSVYUJRBvSqqkWW0Q4pj65AOFGD2CY9CaVbNO1nKDroJmT+BAJWiNlKSWlJu2bbpFb5f9NCEpRgxNGz2pghgQemTfNZIH2e+yVO73ybdRiQy1ZqyZVDya865pI3hcAnahKSWDoilZES3JCBNSQtws2gVhNilgjOZRmNUR8PXQEtCA9FozYwetHxoA2zOpNhgYH4aWxnCtfjUDggMD2RCvPYGeKXXsepRwAJaggAqoYGoAAAQFTOYwEgQlUEPwBqTA6Hh+LjKSA1ZQBWGbXwsh+u12mydqnG98Bx7AI5AH8VFJh0ITGtHC+eC8uuVKOqdWLlIDtGkXu+mSY6gM1fwP+ScAACAASURBVMGk06gFyCOEre69gFkGKevYtL7J0zSmXVVhP3vuz3R7MkUDw5kOUYyqRQ3RNRqKxjolRQ/zeJJM2JTJALFPT1xjRhVIEDxIcEiIROZImPTA+XaqaOLfrwVZwb+HPO+qu5m7O287OefFsmFe11ojx0GHJS3HYWrbBhB+4Ad+4Ad/8Ae/93v/7Ld/+7f/7M/+7Be+8IXPfOYz0zT9xE/8xJMnTz796U8z8w//8A//9E//9I/+6I/+yI/8yK/+6q/+zM/8zC/8wi9cJ5R8UO8pvPI9qVYebx89On3btVbCdNY/FB6qG7/49mf39Qy2iWCBrYz9Weofn/eX1Z2fLO9Ak852j7e7/TBtwamiGC7u3TvvBx4m/NzvvbUfzo9OVrvLp40VFjl/9NQsgsa0rbunfa04nlXnYDjfyTDVUh688cbp090almdPT030/PTs3ptveceS5Ytf+MI0TYD44P7bu/2eAnCkMaX0uA8d3Hl5c3Z2Xorsd+Pn91/IJbddc35+mss2JX3n7ftSEqF7/OjhxeWFT8mP43asu0L7MeUp5cA5UJv395+Ov33x+e8++hgxBgY1qsYIXzkU4g9OkJ3B0GGO/NyJZ/7bCoYAoqAKQ+7v3b9Xatn35Xc///nzyy0zvnX/nX7M3ocH7zy82G5dIl9gTOOb27f9Dt0Wz2HYwtjD9ODx/aolTiE/Kifllj7St/f36LFBV9956827y7tjP9z/wuek7uPS/b3/7X959SMvX+5Pv/S5L/yp17/prbc/N+ZdbOnRk8y8U0mP3011SiztowdvXF4+TgWK1JQTcHNxfooIZ09Pp4u8vbzoLy9Uqkld4NK1i35/+eRdOX/6WJfN6VMZh7eDm/a7323cLno3XJ6xYH8xjSVdnA5ZMgweR7dwsfRDVGwEj6IPCmwEJl9hCW6e+xERmSjnPCeB3aCxfFBff/W1gS2/Mhx67m3lJrBUwYhefDzc+k//xm8+wpdPN+shxG2uZYKYecOxW1e2cClp2g91t3XVQQPzeNB7H4/iPIq5vLwsxmu/VrWcx5yz7Ua3dw5q0zRmlgSPj4+dc0+fPuXN4tqG0wwQUSigm0opFDIXRkkAMAcyVle999XX68/pOSjPubB7p5RSKHS8YFXNxgGllLJ0y/1+37ZtCGG3243VtW0rXpbx+KJ/CPXiw6/Gv/wvfYLO/++Pvbwc3/mdDQEEWoygtQJn4Lgl9t53w/hHuEjPjncHd43rJ2FFFLOkZk10oA6wRVzfkxfv20t//X/8e799lrksXF14RI9EyyUvl1gQakl5mHJufIw+iIiomJmCiamAgpqWHDaruFlqf6FDOvBX27Zp26Hvh35gQkKKwTXBjZonKz5633ipRWtlR85xlVJqiW0TWm0X3aMnO9A9KDISAZehlD4TNoQN49LRLRMCZSJkpKHvh2EITReayMG54EzEaq2N1ZiI9d6Dtz+06e3i4rX49jfEd//SD3ys8xnYMznS2YUbmgIZDjOBQ/fuin42O/EwFEF/k7dmXCp6keHaIXYeMM5WVXht3Atw8Im9MeVBxPdoI2dS63xYvKmAmqcH8yM3E5wQcUaqfyw0lu9fV3Qnm1MWkR1wMSdqoGph5WNsZ5MBUzUVUzOxmq1UXS4Wu8c7733wIUlh7/Y1pbojjIQNsAFD23XLuDq6tUilRG7e2W1BPAqYkChKJh2w6eLUD4zMMTqigFiRqoJUablhL3nKntRxtcjWuDYsN6EhcoiOA3eh62E7wG6YprS9zBlKQgZP5vKEJaNoZh+nVFcnC1UUsFKgZEb1aLHf9duLvQo8kZ6RCRnIDG2+EwkTYbq82OZ8vurCauFRGcyROhRPjonmwZshzb1qtMPXDCwNZ2vU681iVmASGMPBIdZuYMaDqcMciGnz6BKvyWkAcL3xKIAZKs6QcX5CRRBQI5vFPAAADpAVHXtHVQ1UGYjBIRREZVDWA7YkjMfHt0wNRMETRAJGExrOe9cgKoKg1mmse8p8kUfKzrJYzVVKr8Odb3gBvaiXpmlD26GP6Bpf7c4rK4VJYYoR2NsqxhXzfqeuECiBogkCkgkoAoqxGBfjbGk7jNs9jAKjjGZds0EwVCFTNiEGZEAeX3llCYzAaNABLPZ93u8LKAEGNEVQAHWq6qdihv4AGq9bVNetK7ZSwdnV0GCeYQLUuT913dhyzmUqHXQi0nbNvHDf933fd3p6+uM//uMPHjz4+Mc//iu/8ivHx8c559PT0y996UszOeIjH/nIz//8z//kT/7kN3/zN7/++uuf/vSnP/nJT34ALH+fQgAFFS1Pzh4+On3gOis+ne3fFbbV7Shhuv3KhgR7nJAskjYRqtPlicZF2dekqotVB07bbjPVqZbp3v3zkjm2J1OBanr71mp/+fSY8vHy2FseRzckanFB3e1xYLfhUsbxfLtqmjvrTT/ZarkMkzt7+nSzWmUr28sLz9webaTKSy+8xN4nGW/fugNO+mFs2ta1NskWgM7OzmtVdq6k2nVd0+Tzs1PAbdtuguflohv6nNJ0dHxEIVKIjkIeAgHEtRfZn07bV5cNL5p3zp+mo48yAjNUoark7KsVOHjN17pGldcdGISZuW9mpialaCnaT/39+/e61QK6JpWyOT5hx8DOR0wpC0ybk1tlV0qurm0QLVroOAwxhch3VrdwwVEWkDQ/LrfsliWxrZ7kdb0snlyPQ/DKOK4WlNv6Pd/y7b/31u+98tIr33bnWx8+fvD6t3zs4ePadC7l8zbuV53vQrVow/lu6s9OjroknMXa1vepXFycEXit0jWdRyipJ3SMggGsjh5p0Sx11d0+DutlcaYnR8vjo5QbykMeL09ZQ4BoHI+Wi+0oXJmFTxbr7SgRKRD+7M/9zX/3X/kXed6fDzu6vQcpXiuscPbdRcopU9fdjLdndQBgXCbBzuymi8R8/vkHDJz5oP4o62vomPjl77n3emhWB42Li6OH98+XL33T93//9//V//aXTy/Du26ji9f3tqSyiKqroV9QrrWOZvHFI5ggYRKRUkrFGnexk46IdrQrxtHFJTiJXkQKl7gwzjyHAfrWp3YNAOfNebCgGGY6+EHhZiQsO9u1ir7xRBRJEbGUUmu1pjGxTHl+4SYGAn7wgjKiOXNNbebppfeeHb81DMBTxNhwMy4spWTBEDGIhu7jAvunj774H/zc52375r/8z33nJ7/hE3b+67h9yyhQuwKOJiIiFRw5aL96ZlpXt/ONBw76A7wS6RyO5mhK6kJwMYjsnzzM8dZH39mt//2f/tv64j/+2bMPhVf+XN7huEevNaj0Tnqus9YxpOJzzdX5iedjzaxxVVA125F0VbQPWaNNxVIxNTOT7PMYxjSNacq1pJLpZMFN1wA0BqOiZdxT3YfKzM5RwVIhB46BG6x06beoiEaOnCNXTQRkKW4hjpAQSFEFlI0IqfhSmjx6JmSHzOAMTNF2jnYNbRbIi4+P0+PbzRN5/PRHf+Av3d08HIcv8jxjMJxny2Ql2vi+ttoBJRm9B1jCzLsO+au2un/C6/pdbXBtKUAVSWabTiYoNtYxEwER2NzrMAZl5sa3TetjpM6b88UTIRGyGaOgCKoYgzCCmlWFxE4iQUQLoA6VHAEEGLiOOEpF9KI4FdmDEhhNu74hf3hdzBZQmMChBNCg4qRSneeDueSiKUMpUHfnExIzNaFtJUlNgrN3jMIMuByAEjBDGqaUKmpAjSFI06EpmFBOJU+jVBOz2IVFExALIS8bLkitMw9VAXT2pUFfFRVM1UzRro4FN1LGrsbDaDPH1chmnh+S4ZxmedWaQpitZvEZG/baL3w+zcEzfHnlJ/vsDIiAjChkwkCO2CGQARkQzrG3QECKoARoKsVqBRNLWZNBVlIDzQZZyYy0OqwOCZiVN+zaio258WyPQlipVqhFERSMOTh2qGXoYxpdnlyuBKIAkwNgF7TkYlgNRRyqopqYZu+j6TxkFdOqFcw8kktZUkorik3bWjUQw1hpKbv+csdnwklcNl801BgwBqB8vwE2u9BpkUpsFy8MRVbNKlXK4gRmmI/AQELOylThOoNk/sGWzQ466uZqWnm1C5XmK4stZljY94NzLsb4Yz/2Yz/0Q/9GjNHMcs4iEkL4qZ/6qbk5NX8Wf+pTn/rUpz5VSrnmVnwwt/xKZQA6e08Q/+7nv3Dv6dtjnWrwxaCaoQAmWMVGcmKPjUMuA+ju5RdDu5pAL9o2T2OeJiK2VMbtbkKOJbmcHYF50wDdihcNGGsde63VFXUFqTjNMYsxoOMiUAypjtRMZqkamhLWArViVQJjmDVys8pIoa4367OLJ1Kqi6HfjcnKO+88LhOWiWphybzfDez6W7cDOycVazFTQERGNRQyoTou280+T+M0xqYxHECHsPTCwxv3PvtmXH/k5EMtb2YDdkR91k79KtBin9NaPn9aNQBVFYUmhjbCX/uP/vOLOxty5CMjzDyj+TabWRZiVqc0tM67zqepdw5dw0+mpwNMXbtJF8ZKzrBelhV16XRsNRoBEED0ELKwAZhfdCXmi+H06E6rPFRN601zfv60bcLJ8aqLlMYtSbVsCEAehrRLVbK4LK4qATAQkkeVmkTahTNmLXWx7IqT6uRovTEBNCMyH6Wx0q59d+RyTcNuzAYVfDWoQqoABo5DDGF7satF2hDSMP3Wb/32L//yr3/vd/zpFzYdIBKggj531ewAzd/nHf/s6/DrD84/X1/1NYQt37fwZp8D/ZtvnH34m18+6S7L/rMffwH+nX/t9d3t7/6P/+u/c69/hAXTFMS1iVTbUN0+aybjEpgNic3CBOIEXU+S0pAsQ2kENTttW/ISNZzbuhHEvu9TSouFa3xOKZVlyZa9eAMDOpC/Y0Vl4rhQ5yozIhKbFz/hfi/VJgNAxGYW5gECFwYr0LGOY6U6hMHMyHkKZgEUBi9eSQsX67gOdZom7z0LpZFqg93im94YeXh3/V/9Yvffl//9r//Qn17BHv3kDGAXFdyxbypW//4qvD+klXiOt4zXmy1eK7QPp0dUEEXdpV2eZP3Ch3HzZ/+Zf/WvHX/TX8gv/PP56GNncjmG3Kybpo2+hFBULcURsAIKVHXJIyuyAiEhYXDOe29mahZyrUEVSTOY0JWZquYKzmQSSESw6CisHJEb0Vqf2jCBTChYwWd0TCyMxbCqB+eQci1eHBmikecQ2JuCqWmAfUAzMai1plIObFhrzdQMxdCcZ/ZOBVUQ2MdKvNuuefju2/AX/7FveSnGVfP/PX7wxq0TRCWrDEbADhTFXVgyhPqeT0AHtZi56jy+l7V2LQ/+oP5Q6salvHESuVIDIgGiICmRsQN20DYhxMYxsrtqFymj8dTzNFDDoaHWqfPqgBVYGIxAUBWLGKMymRgWg4kdNEwBzaMxKjoCduBvLVbLJZm/Yz5w413rKzmhB/2AMs/rEJjVDDyohxpAvQoJkoAaqCZNuUwZcjXZnU9tF0upueyi85E9qNEM18QIgBGYABxs1s2iXaIFtGAwmA2mZEYrCAiuFigFkBTZCDICLyJVpMAWoGZAAa7gCrhioGImYHpIKLLnzRgOQ8YreDn7xRodfGKv3trzoBLQ0AhAD0TRZ8zYG+7hz4u8AeBg/kaIgAQkSkaBODI6mOdw11+kiEqmJiIoFWu1ZDpVKoCKaNksK5uSiQNhI/Ssoez6/uKCrd29+Zi1skhYrZertXo2B9QxrdyqObr9zS/1buh5rGgVzTJoBkdWc5k5q6KkRqJVrDRxYVoRHIKalSqKRsS+W69X3LkSMAcSMAPGwlCWx/XWq2vzk/qETYGYVy2tW1q5Wx//aKdYdXjl3rs7Cu53v7RPGmFyuQZFqAgVQBgdmBl3LsOVlulmqeocUH6zZg+Cr3RcEBHneLHoUsrXFgYzblTVWWw5Y8jHjx/fvXv3GkMyc87ZzEIIHwDLr1QqoqrGAMSPnj4h72JoJ8sFLRlQBRQ77nyRgT1Hh4gD6OOXX3qN47i7zF1HOUEpwLHNedpux3axyjnkFLyJqcS4WPMqSGGdpl4q+KJUgLKzHLOiQzYqSsWs1JEwGSQxUmGwirViNQZjAJpbSUhAarJerx4/fVilgLbDvrSbRfTo0Zv3Wr1VL3apRl3bDmOSSrWCzTJtUiYhq1Trat2kYdzuLyIfI41gY1yutebz7btgUxPRSoG5CXfl5PNHU3YDbQKgmlZVlULkgen8ckvHnY90OMMaPWuxmc7YsmnWLvrLs+w8eycFyvKF7uTO8XY/evAe/H7cHrn1VvSENvtpv897XhtQFTEBWyzjwPViPH35G47HOooOq6Pl40dPlsu4u6zLu8ymKAZZEJiD26ZdqpAlFPGiwYCRgRALlqr1aHlLkBNYd9SNNlWrR8dH+904e635KOhL0vPHF2fDAIOYqBOwqlgrqSIYOY5NaN95+0kwpOiGqeyGQc02RyswASQEQNCr0eWXKVbhxu5847/XdKwPzj9fX/U1iS2f7zldJQMAAHz4Y6/btA8wBbBHD37jlRe/7UvbLw6Pv7hZvIxE+y6QRCZCTan4PNZd2TEzxUgdtdaqqjUWQtjv90TUBAKoVoo5ABURSZhCCFYNELDFJGlf98qqgxYsK3Dz55+IqLIZbjYbEUkp6aBIqk5ZOXLpe8EWvfesbDLzJRRNj5YNWwEANu5RZlMWM+sCBeWUUoUUeW0eK9bjdh3HOMq430N1/HCrpB9dSEv06N2yiOFkwaVO+zIMbddByKFOau+lHPyhrst7b+wbYPN6ogAAQEaoGM05gzTiaM3qlU/swneOpXnnzcef+DPf85u/8ztOK2lBc6bOxLSqM2ADRCDm2UXJRFVqFZij0xEJwZxzWURLMTFTBQIjMAfiTJEJ4+povTxa7/vdbr9DZ0SStExSg4EHIAAyIzNSIzM28ExITouqCEBRAysABYHUxAANEczETACQkMk7RqoqosLzayVDNCAxAnL5+HZs/YOPvLZajKdhfPP2UrEKqiICYAVwdtUDsOdvQEF/FQPwPuJ1NeX3OwviP3BI5gc1l72fvBve0z9FQKpIhmSzwzsgIBgRMqNZMauADsERe8IAKEYqWI2USInUtKAVB9EjlyJx2SqwVXFamSqCIBgaoBCRGFZ1pIYExMCmqVYh9azBpEKxmWlqzIYgwcCbBNOgiqaoZqoKAjLfE2ZgxaSo6UwtIgRXphQ4mCGoERoDAKhBRctmA1gFKIAj8IDKaAzqzKqYVFHGwlCZkqdMwsvIDJWtCrpsXNEl9KqiIqpgeug3H8x4Dl2nw5Fhnp7ZDC8J0Q5CA2UAuBJPzvQpOsDLg9XDs6hjBLUbFHCAq1wSgFmriUSEZEJKDi2gsoATuP5DgPPcUnIRqaQKhhUU2MghBRxC7WMZyxiaSMuwWsYqWjVLyUHJVceTqymNafDqErBbITfRvGnQvc8xTCMPI/dkSDoTMiBPJbTdTH5RBVEABCLMKRHNr19VVWpFY4WgM+cVhCmLq9UJcWWuxnUMW/DZXEYnyHVC78zZNJ5f5iaEBsHUalURVVNTBZODkwYiGgp65WF6L368ziCxL99kuLJZ+Upnu1IKMyNAbIIZzFjx4LXedTN6nJ959+7d+R+zZbqffdqutAAfwMv3LSZipIKiIP/En/+n/u6D3xme3NOSXNvs09T60Pim70ePmGvKQ20kv3j7+Hi5EsvbPDkLq3YxbDO74IJbrhfoKDar3SVa3TXETsvl4/svnpDn7JpFGsuYirhlJhl4iIsu6cjGDpwV9MpipMiqyS8iICKhOTNvCISIRlI1Vy1PT5+CgWM/7HP0K4JSa4munSYFdWjexIlSydg2RzGG6CNj8c6py+rKKviVxxD9Scu7DTvXgIvgVnca9hN88qPf+tGX7y6QkQzVBJWu9g4A+MMV6V0fbH6faSgxeeYKmED+6o//lX/7b/7cu/lSA4LinKWLRvNYV01ApFkE51lMwrpBiaLBxU0NMFZDdlJV6xSWYdv3sHHrW7d2j9NRd3d5tBxcSjw2J1EaK7XcfvGOUDYixDgNsFm8Mo2Xg+IZZ0IPkYFd5SAhBPY29QAOcTY3BHYc2ZMBAxjXuPCr41snd07Ox4tpTGLS+GaCRkvo98J+oSoo9WI3SY1g0SCIeTUWlVqVyKUhrZeb0k9jP3Xt4l/4C//sn/8n/0wz7+FmhrMiiJ8NIq4uMF5d3mfesM+CLg8HoQ/OP19f9bWELe29+wE+D2fUVZJHOU9Od3Ry64XN8eS4nPFLtz9y4dcsbTOWsV767C1hkmD9uDoyFDHpeeBMGc28eaK8Cdph1zRNKSVvM08TYoKaxpFnBmYXaGGcSiqlBA1A0Am64EIIrrhUUoUak3auTnUqeS9jMRQMIToHSuhqpBiYzSylNOdqRtIFdTiyRXPEXFi8+Aqq5gHMkuUBMhA0nuXEd3fa1dO3ny6sWW1eXS6Xp+0p1Al9qmOloRNdS9w65+iWAm5BDTKQ+yNOhng2urxONTcDAgYBBw7APR1psmb14ZceU+HFiTzFX/mff/nOZgFQEQtSB+ysqGVFAkYgROaD1Ws1lSqoAFUdOccIAN65WqqmMp+AjAgcigfwQI6d99ZQ4Zqd5mjoFEkmrUkLG0UgMiCYsaWSGYMhkSPMUrKqaRU0LISFjatxRUJkAlNTAXaI6J0LPuRSSs2EzEjICmZAAiTb/aNlB4+m/wfrwPULob4FJ6/opdDscom1gDkAlI60Q8SbW+Xcd6jo8WBq/NyWWcExPDdq+PJk8w/qH7VuTOSvoCeSEAExIKu5ilTRhBAdk1hWzQQOwRM1iAgkimZUBcCxAqpBASsOLCLnXKJra+Uq4kw8FIPZaAZQEUyNanWkRABMaDplyRNrCwog1SoaIzoEdspoQTSIBVWvimqoVayailU1NTFT1GKSzUgQZZ6J5ZTaRadgpkYEDkxRDStAMlWAAuiBRuQRyYN5lWrCakWkECfEybEFNlRYNa1Vs1ITOAOu4BJ6UAOpNidh6wFYPjdbPMC6g7bmYD86x0teWfI820Zm22icAf3VojybW95469uNFZwjNBAdEpAKIzuwAEqmLIiEQAiAiCSASlJMpYAhGVQ0IUGHZDQGGWI9z7tNQyKj7oRddNxIyQthV9hNLvq1a5b+eO2PV5PHxFC8lqh9yMGPmYfE+1g5mlMAQMzTQO1CFQzN1HQO+kRIeWKaWY9qKrUqokcQJCUFhcoshVP1ibyQr6HFKWzBVXOVnBKrIyDgRRPXxwsqaypmBkWsigqomoDJ3FUDRTA0MpTW3+BFXDvE3sSWN418zA670/tW0zSIYGqmMKXJOee9Q8Ttdnt0dDSjx3EcU0pHR0ezSirGCFeQEq6sCv5gt/Af30IEBAJW0G975Tv+zv3f6qdRncW2KXla+NB2q8uHD44bryWn1DeUXrx993ixHsbB0uQs+ubojHrnyAVabdxUaNGtpqlaumg4gJXLx/dfObrrQ3bt8flUh1w4umQyWA5dTMMu2sJjAGSnHAANYdTJLwISEZE5VTf3z0FV1LRKeXraO2bHfrcfT154wXAvpYam7WUkYwIP6qRwybhaHYXAwbN3TrVYQAgQa4+lL3nnza9Qc791LTnmWNJx47/11VdcGgpvGz4BMFOl5xDG+1It/5DroLQEQAACJqACmkFC5Ve/8SPnD343u8kEVGaMRDBn85pI1aZrHLEUDZuGcqwlON6MLg1VI/takpRpvVyfbc9V9Qz3b1w+eKF7AV3cyniRzo+PN3nKJdTbL98+PX9gSIBhHODF2y9vz0dLYlrapQMOYAGoNW4CLex0NhI4xJKz49D42QHdXI2td0y7cZshcYtVa+fWDK2U0O+GxXpRpQCVi93ofSSMiFHUqzkRq0W48eOwPV4eXU6n464/unXnu77ru9VgrNAS2FW+5ZcvC974Pl/WZxNLA7QDk/aD88/XV30tYUsEex5eHpoXV0JdM9teXq4XEfxaLvod4JZ3x3deeuvR/7l41RXj0cZUU9Zuycs2tIHUtQ7KWMayh30pRbx0XbfgRYedc845h4jqdCjGhVQ1FtJBGwKiRkRgAi8eCZduaWzgvYNOWStqRdSo1vci4qxoyCR+NjkIKC4Qeu+9L1y8egBAxEg6s21ddbhERBctevPgRsphtHF+WkqpcHHO9dIvP3y77EoZSt/3MUa3Yalj3/fHd17y2y/th7O2Jb+OOpzVXQ1dB/mrtqU+tyfYlRnHDAL1atIA80yI1LF5QAEcpxwuh7ofcKDQ+CPjHp1s+9PN6u56dZQT5GlUSBaSeEI3qwpMRUTNyCAQEAM59mHoh6yJmGpQAJyZq75hH8OUx3G3j4vWhbZMYy5TloxSvIPgeCb5L0OjfTYwBQQkdgFxNtKcNZuABxzJSqAkhgBAITSxiUiDqhExICiomKiJmamIqdnsD8embLy+81TEj3Gol7fzOWgj27HGjsRIJgQFXyZwbXFB3t9zf9amzzmrN2uOMv8qLO0HBXBQdz8zBVCAqloNBSggR+aWqOPsnTovQAZENUMtYlQrZxeytgmBANEiYXCuNJQ56LI/lbGmlAbiFGJdHmO1UagYK3s/XlYQhQL7XHZZUCdQatCPF0NnTadxO+zWceOC5+jVoUGVIBIFgoAXFaz6bITfoFssV65Zdbe6QgkcoANnkSEYkI2O1EzBkBEJgc28AgkiASCqI3IuIBAiRN/FsOi3l/02Hx/Fo00bSQPZySqSjGdnvRJ4tmm/yzoHKFVQUTVTUEVThqsB5tUVBrja0uevgzc9HDAh2NxrQbC5/YPGoIpkNqNJulJ0wzN7iKsDRp1VoqCMB6I5siNEMykiVEQSOkJHDEzgRBEKFSEBh56QuYmhaQJVIiHaxM3iKJRls4zFSoHK4Bhc9Rz6ZmUbkMYzOMYasAQiViJFNkQBFSjziI8NnKETrZILgOv7alSNqguMFHq4BwAAIABJREFUimlK3cJ5QvSo4k1CASGtxEBciYW8oiEpcKxqslw2i2VDES+HSxJE5f12P6R917pF6x9cjJ/7f+8vQrMIzbunKa663b5lF6v4KgRABBQAAUFrdFC5sH++e/Xl28t7fGJ/n8qpeO+IsW3b60STzWYzTdNsft40zewQNg85byLJme02S+v/Ie7YPyllqqZqmVQJfu1Lv/6lt99WdoqaxurVS4JBE4KrVQDUoy7jgjT2F/rwUb89xXESxXHYwyK6NI4ZUkbQiSpQ145MxcPFnRN99SQ3PJ3nR5vYlOPF06k4pQghXaQWVlwCTow96tTrRDYxg/bjYF7US2zbVOd0WwIwUCAABmbzrH7RoAMFNCPLaYIDHUJLkVLrNNqwr9KygTMoBhm0mOau4WVYITg0t72YhpSii21sQco45c/ef+Pk5U8c8YlVRGDnnBFdTxffS0L5h7rc7/fgYZr2nMM1CNpMqpjTlxBg5mP80q/9rw9O72/77dZlUkfqWD0bwmSUsFRZrDpiElICImQQsCSMLgo5h4BAwYBxgiKb2t1u3R2+He+4JtBxGM/Pm2bV3j7Suk01vfPOY+e4v+jZAlf/6P4TnZiaVgtOE1aDfQWEWRCeS4lqoIbzAplCKfOnnFY0AFFEYcx5THkUgbHWipjN18Hvi0dH5PwkMEpgdISGpogKDOQpa+Ho91MfYmiIxqH/W3/rF5ef/HOvf+gW2Kw5RQC50XC8ecmfaYoP7cYrxf41Kvjg/PP1VV9L2PL5uqGNOWwTXN1686F08TC2Db5wG8cylPBOtuPXvuWNfejJEvZmxk21RYlsuXgSXwgLlVFByAuJd8viFjnnOtWgatyY2WjGxii6bKLsBJG89yKCgi22Kqo+iIgKWhBDSx7AO+/9zgYgsKbx6AUgX+WUOAqZdNJMQNA4aj0AUIVpnJJSIvUWCxfHpB4BukxZEvh2RR0NWUvRzHop+93u3bZt7zbr7bQNHCpU35S7L9x688HnPnHMTdP0aYjFcVlCnQCOAL96PrHX8PJZT+kQNXDlBDnvDobmNYBE4D3Q0C5eOl68xv5ev/PcHiHfP769iphXXbfsusuzaciT+QQhSeOgcWgGilJUimJgQgfkgAPHOAznkw6RgwYDQhAwMd+4RRfztM+7XfTsoe2nacgTOSCG0HDHYIQGuAzNdpvm6QgCsSNAEgOZWWqGSPPclGYHRkBA4BCa5XIlCjkVPDhjm85gUmebSwOoBlK9VtTl6qXTPjX0XXePvimmM0jj6XbsXj6iVLkWRoK68IgA708wuz6WXRNiZy+N6ur1IfyruMR/Muqmpy58OdPpyqJKzKphBUBygV3LsGR1LrOrGIA8jQhjVaBaGcQna4ohAzI0RK3jiYGaoKvTdDGWlFLftpMPZXmCuzyqZGN16KcpYTFkdGGxXjW5Sqm6aFclnwYNjUYK20rCAaEN6ipo1Si1EXSCXiGDZVMAVQvkAnqpUxpSc4u3+ZRmPp1MIA58gJHREBXMGIEA2MAroOA8KVRkci4SGaKppnFUx+lobV1MActMYru9fIGqXpzujRofIZ3vi0E1NDVTBQVTghnB6jW16caVnb8jAF2Jaq79t83MEA0ADQiNri1kEdVmbHntDmRXrBacqVOoAqKOxGbbWDQgR86sSC0FS4VESOQJwAOAKEslVRRgch5aN5FOMM38wws3GnuIMPKQJSfJJESCNQ/bcQ2+ySQeyQOy99QFgoJYiWW2b4WSAQ2IAZyRU6klVbC4HyqxoJNYEETzkJZt44lcICleLDisqECMTJWdcBBQAAWyyigVUj/W9eJY0IEwizpZRWvSvh0uw2rxOi+kIuwBL+XSTcdZpPRC6BmZER2gA3JkIWN1uEpz0/M9gtUbnPznvv99dh7v/dy0AAARAThkFNVaZ0vq+c+WUuaJ5XUw2LXvdK31A2x5XXbjZ1FJtWaHSvRrv/EbX3r44NaHX1bUOtagXsWGqQTkIhVIPdmyWbDG/kLfeavf7eN2L0XHIrE98n2+qKGIr+M0KTaxVSKLeP7abXnluEScdu9cruPLrj06vTd4iA2E3eV40h1bIR0IepDLrRUH1VFrw9SjGZC2fpmzOqT54xFNydABMzhWH1vPeGhE52k0iEU0F61FaqnTWAZnBg7ZA2XDDFrN6m7KdcoEjMA5kwBv98NuN2wCrT195v/6zRO9c/dD3wgKzAzEgpDBCIDh0IT6R73mX+E3868P+McAjBGUrg9ECABkaEa/9Gt/950F70O+9Dlo9BaDAihBNkogWeJRp1yFBQmYCRKYCqMnbMAUQckTNjzlrWzq5Kb7ej++1nGMW+2HXJz3j/sLoGwM777z+JUX7/bnufPekX/3/pP1es1hKRVrwr7mOhVGYzCrxWrQq14fI6hCLgVMgBRAFVQRmSDLlKdpzLWmsetW2XwafC7eRe8iJGlyFYfOoXm2wAoE6Dnn2jS+f3J2e7lZdN3jew9+6Rf/p09++EPf8uFboABEcy9R32dpDlv24Z+zK9ONY+YctPvB+efrq75WsSVed4qe76zudnF5lAUvL8LD8MLl6tv/s//iVx/uP5Kgq41TCjVWP+dJouykdMSOo3psIEwwkZlxmDxkg9TLWFLXMVJgriQkrmn90UV9OJvBaq/M3DTNWM2KJUhze1XQizE0wE0QKZENAEA86cHDioiUAkw1cZqTGxARJtiKhGUTzZJDuKIDzXrL3W6XMN1ad6vNEY3jYINxNJi6ky6yTcN0dnbWrU/MjQ7kgtr/8n/4P/7Nv/idH3rl1acPf+tOfXLiESxarQigrkJtDp7yVgBArpI2Z+vRQ2rF++Wb/T7rcUPLMOuoBFABWAEFoIKwgTMjU1bFhqAJn71XTr7xO6b4PX/lP/zb985Xt19+abL9OMrJnVsLB1pod7kvWd0cbUeARlYdKqISTFUnITZgAUZzNmoBEoyQuBATeoRiUAAb4oX3tQnWWcSxJkCLIRxw8ESpKgh6ZRmrZ29gKsqOyREQGsA0jq7xbdu1sc1TzlNGBxCsai1DBSRR2O52u92+7Zq2a1JOHBoiZOb51aqSqgCjGugur3Ja0uqf/tf/k5/69753fSf+qc16fPqGw0tv0cD08MqMoV4ZIQFct+Vq46pTVHjm0AhwGCAAVXJwAQDO/v7L9wFj5CvWl8ktr11mDv+ZXWaq+opNBmSXXCxaLyWtXLv0Sz95P4U2+WV2uC96nqlpj6oTR8okWsYpc2YqJDJgk52/iMvRyT3cvamPpcOLFBeNdwbT0IweySMm1TRNnV9YrtbvF6c1VuKKq7wgbothaIN5Q1JwBoRYiQpwYkrsRsaJHHqHTj2qg4DLVWeiVVI1MauVB6aBtYAWkLbmlMREAYpCUVNUBwrIRA4xAxREAMTL3Z4MDFqko8Q7drt9aHwT6nq63I+aQ/SvkS2cLcbUj3VAZTBG5etm9M3RJVzNLZ8Z8pAdYkjgRs/KEBQOUmqaXV4B9VkXwPCQgYlXUZpkxqIM4IHAFLR6IaioQfRA3QJGYnShRF9bkoao6ctlv78sU9/wUr0aSuBuQZ1vMWrYXfY++sZH9CyWakm9aru0Xi6G5VAdV8frIxPbi+aqGZmQqG02LR6zmVcNSkEpsPZyatAqt+aSubxwIQ9DpDtO1yomYposTyaZyDwqmphWAIRZv1oK1koefcux0Rird5W84P78skI8OrkL1DKgTHPOnjoPSKPziAiggoZoBMYKJghEFDQw65WD/9XSXNnwPHdr3LDQ8Fjh+ehdVxkQSikheDSa7y3nWFURMee8XC6vk3VLKbMO8zpFYK5SynXE0Qdl7/kJ4NghEKGRgL17+eEPfeQN2QV2bMRCQ6qh9VotC8XQBQ+0D3kK/aXCuyedrSOsh1yHUuncNW6dclJO63aZqUq6hE6Xa4wr0s71Gtxm+eRM+1Jsis4tWr8M3Ub2kJ+kNnX+Euup864JLg46hFWAJkGbIAwBi1PnDE4fnmkST62nDmZPdAfgQY2lsqcu9YLZOCkiMjgHur04Zbfull2pUhTbbpHLaKV2i7UqmBryIjTd0Ms4aA0c7t6acLpX42+cvv360WsdUgBgBT9vKoh/EFefL8cuePM3eMjSMICCUAGdgZdDvww9vHV2qev26fA0OybvOreUvbF5bwFykUFvHZ0EjNs84hIQ6fTybOM2m9uboepYC0XloEWHrINflU3Avt9d9uOmvdU0VJLcfWmz3Y3b3d63EBx03arfFWcNlTCOqfOrlteRNrlQqoAhOi8qmrSG4KbUI3siB8REzrLWoizI4tvo2yZwAR6BL3d2ibtUQ9uhgcjQtrBetQJZLE1pFx0xR6ZIqAo6W8NV1CSlXS1ySZoHreW1114VqecX491Vc2AF2Xzj35TFXodS6aytBJ3nlgcMPwOAD84/X3f1NYQt7abvll2ZQTxnFAtKWTRerl56gN/wl/+bz2xzpPxd509iSj3dGmmtgcBVB/uGVLnurRvHWrFFIgqq0ELToFk1FFpjKXnaZ0QMIQQXzCBT5s3CJVRV6SRAq1rKuDezZdN458c6jrBHREJKkgKR9FprdVCB2TlnZpQp7XZE5FS9903Ds+s6uYYyQVxo3U/T1HUdhIPxOjN3TeecG8dxGAZVjVHJU0PWAhB4Pl7txsGPftk0xX/srfWL/9Z/9/+z966xlm3ZedB4zTnXWvtxXvW4t2+3fdvdpG1MpMSJIMRxEh4ChxBASiRElEj8S5QfCCcSSERRAkEhQYCSH0TBgBSFwA+QHMlGRAEhhyjEYENMgBgndrvd9/Z91eucsx9rrfkYY/Bj7XOq7u1r2Y5t3C1qqHRqn3V2qarm2nPN8Y3xfd/48ue/xf/Vf/GfvNS/AvoR9JeY1Ybm7oSI2gMAuABPDE2lNgzYwsnuDxssE8Z/Ydvv3rAHTzdpmSKni7iyARSwzoHcRQ3U5nl3247xW773D/7pHz3C3z7gZ+ns4WGaadXe+MznNilcf/i+VfDqDCIsJwaEEVQBQ1T0SW0EDOYBXKq7zrk6KybIUgOFgAHIHeF23t/MtySULlamOtc5htCF4Iqu4DMUNSQUEjWNEqo2VcVAIlHRHHya8zrGPNdWFB0RCcURYBWHGNI0Tzc3O2a+vHiA7Mg+H+ceExIyEwEhsCqDKhirix7GjeVnT5995tv++d/3535stXnyX/wb3/uF+jXhA0LEhWwJIgCGgbRHwowlaFhItgKNCjkmBEFs9xqnBiJNGBVadzcIx2GZNXcndnd3dzuNqLvjeL6OT41P9ipfOexw4eErUPNQIVUA4TnEjPOMEMc5ttq1ddfIn432vJQZcoaaDjVhTdQ65C3xFkNFaazliKk8PMcv/SPpCi8vUT/7eKjz9BHiO6Fmysd+HCywh2HozoZVZ/1HN0/8WV69MCmNC2x4pdJPeYIH8WZ8vnpop2GElWgGmllm4TnIHAgCY6jRLdnxtl37Lol0EkxVW6OJw1FaASugXvNcHMwQmy49dANwByESgOJQAIAId/sjYbq5dbdGGIneePL8fM7T8fjmcZyIAEnNm0JxIQgDLlJpBwLwhdRkiK9iS1gcfWCZF3DffgRwYDwBS3dnfDn60gAREZzQ7eUUzBMERUMyZHVxQ0Ba5gE0gOZUqalWUCb3gIIkIKl1aRqmvR33R22Zms4+0mZwbMZt2u3LeLSdHXY+1/mNt94sWovmGGEVQ7/dkjsJXr55tY+8TzJcnc+Hm9hmaHma6zQXyPzhV28bUWOKzUOFi0i7958DDyCrJlVD68LjirG1tn9x0NZabSH0UXorgEagDuiG7oBqoOqlYW244dBD32nqmoQWQgv1ZlclwRAP4zGt57ieHJp7C4OpqoQgItbMtKEJGLqTIoxkANDDvNjtCJ+gYGutV1zGoQQNgCDQoHKT1kCgdT7ewqnlyIvAkpndl6blkicuHGVEpMXRB+4mlADAq+jx1czvNaq8D/+014zIwmRAan/8D37fn/y7f+1/+/L//hnq2IiM25S7PlqjlnneNct1ztPNfPC5g+mi1Dg3wBTWXfRr6FdnhmNF3K42R7pd9/j22+eX29Jtnl6Xw3tPPwjx87vR9ocK09mhtF2+frx5ox5yfjJvYRVuePc8pE2XNkOxvN6svQfvS6Exdc4VuCGznm03LZPmhX6DUAErWqOWpR8GPx4wAxXjiBDCw7NVNuu6DkG08VxwoHUpmuf5wfZMvam1w86Pt1Org7bh/fFwW+i9n/zaux/+yK+7+ur3/e7fK44RAAzkTlYMd4+XX8S635Gy7r9+2uHpAKfMQsEbYANAp2ALpwL+j59570/+5f/0HTis335wpNa49f16Ok4CIVq0MuHoV29dVYRcSmS5uNgikh7q0/2HHpKlLnRGna0GuRi2QEek48NwFUM/jTqP82a9evb8RUjDg/5B9bHYcei3u492yTq2MN7sN+vLfLD9i5swQFit2FzA5nrMZUwBp3wMoQ+BGAOBWK56NGpMjXPV0g5sQAqu3umwmw/xjQE1ax23XX++6VO/joM8efHBapN2h7rbVwc1NydyxgaqqtvNZnzyvJP4uc+99bu++7f81u/+9WkB4uanY+tV5clpnT/GiUVHMMIlw3EHcIH2Ov/5potvDGz5SqKHr1zDu7L0/VW63H70QaOzx//2n/2h8eyfHuN32s3j6r5a3XbiB9fD3HDMjgkHTJ7Ujs4T4UpEzMzZEXFxRV9OQQlCRJEsuDYUT06VoIfUUinFinUWUkqqGkIQkU46xNw6wR6Tp/3T/fIPayA8e/W6MH9SSstfEUJIKS0zvhhVnRYWEHtFRDVtrVWu0AEA1FpVtbW2nLuhBWipTPuWneKwHS64cq9owO/mC5Tt+1/94L0//1f/8r92Bu1d4ARd7+3ZJ9f2VGID8arQN5BXbLXaQg/7eePONvqejrDYjQsgIbZV12/6i/LiRhxAGzQ1fqj88I//e//jjf9zR7882oV2iMFNm09tN08lNzBEIyIkpqbQmkJoLpWNXBEJQhASIEIiAARkYpDaGizz65iB3NCDMDEhATIydbvdrrmBKS4mjEjE5GZgOu2OeZ5DjJICAIIBIhB5D4JzQ3IiNjUzM3VQS6GzKXNpoVoEjkSLUcqACWYzRTNQW9IzNbN1ihFLlG53q7R6a7/t+9Vwtil/7D//4b/w+68e1HWDxHg/gOu+SYbuVvmllSIASBN3ZnDnu4FOd1uAC9/d2K8vsPr9j14X7X7R8Uq/wAEUoQF2Bc3Jq/vYUkhDuOTWpLRYhlgHao1Aj2WGXQ4DuVFzaA4gCIToREDEJAPHBEGUjFzTNLLgOeNZAuNwvuljb9JbYE5iaajrac5d1q6YKAnQZDiVHELppApkh2UMnBe17WqDCMsnsCku1q/GzUnRiGqkwujSyypKOuz3MII7ApAq18ZQxclj6EM3MFTC1scQJDiSIyL06H3qWqTBa4IaSy71WHakzSlnaXMKETmiYXISQARvd/nAx76+TJMd7+2/AE4mPUCnN4L74vGDjmDuhE5oDkiovIBfPDnN2vKu5RcYAjoKIDoiwJxn6VfGXql5RO6CijmpKWqxUgoUNgMhpOAUUAH7DR2szXXCglgQFMDhaMfbdluhFawdUwuIXpio0ay0mwgnwOfHF1hycuwQhCywA7mjM6uQBYVgmCxFXRNEwlDQCzk1MgCtqJVak9YYndHATr1ZM7ceUrkdSZEMO0kc4rmldYl0Y90Yo3JQXFdy5nOR0Idsh8Bhynkuh9W6d62H26Nwj9ARd6cJLuaIqEGliVGsn2YrjoipOmJtIBXY3bmyw8fNY3/up8v9w2cxVfql78v/X8XLHvLX1X2FQIjem+bb44ECozAYOniIsam6Abi4E2BoWkup+VDzbanOxSRhiCks1R4OFkM8HCcOHdL29sj9cGEhfbjb7eCRHYddDVPrs4ohcaSbw3i4OQQgBZ+Ou2PZmzcXyzw/3ZdOrF9jt1ofyuwaDELo1q2iEUHAeZ7LPAkqkzWbmk/mvhuPZN3F9vF+ng77jx7a49RDSM7iZM4GtWRGKkZPnt9aa9bafJD5IKZi2ouc3d46x/OvPb3+4vnjvddL5EPRCBjxF8+pPnXNPuEdjq8mogAvc5/lMbV01gSRAJGwCYrA0eB/+emfePf44jpUvwFc9WHV17miguVW88yAw6q72V/f6BG23m+63ObcJnQgAQ8ZYqHk0jlHIibzqk1zy3V2a4Ie8lSgEYghluPxOXDZe21QXEMrofmMsiFHNkJCW2ZgNZ4nP06ZhISj8GKa5doamMGSvxiiOhSERqRk1tyAXPaHY9abbgNxZV1GZ3QhEXQwQghCaovreCMAJEHhqebn+xsFMZBv+8Ln9zN0PZguVtn3baOPUYRO1UK3uxbmsrp3bcwl1Xmd/3yzxTcGtoSPn1X+8tInihzjk9328u13r89l+uwK3/rZL09f+tbH1+M1Y29i7BB0VNUq+846iWVqMygAz0hmzqZWa22tLWO1cEZgEGgw0+hG1GKxaW69ojPDvhZVE2Hm1WolIiVRRQPrmF1dRxvNrMf+NJgE1FTJXg74Wj7fy6CRvVcy7YAWvyx1iqoN27INYoyllMVOtrV2GudohiWOU+LKMa6TneWW87EwI61pN1Y8tHD+sE7R7Ozwogyx4QZaaDEDLBvslUVtGH4pu+2ukbwwBwmATg5eWEtGy16u57i5AK1Qq6U3Vb7d1vV2jgctR7iJ3EXum7U2a87ZciPgZdgyMXt2Lc2dAdkNWYmQQhBkAHIkQARCEgJUBAAiYmInJ/IQJKSw1LtS193ud+rm1giZabkJBMW8WSROsTNwy3UpkyEBEA4Q6tyIndgXe4HF67Jb43GcqbWonhA6pubeAFaY2qRLJU7dFMBV3SzOuxdP3nn7i7+he+OtQrZHj2Iv5GcsfuZWVg/mTcbUE4KDQCsC1X316gq7811tAgEC6icentLEF1+N14qDX464r2h9YrbOwsc0BEXoMlYmK+5VS5kszzgpTBpyC6XI0cPoWKmrCY0QWN3NrTEoojEbIXVEHccIISgWdIsffLBv83jL6w/eNV/F50+nTqVXIWAGWef84u+9SM+te24BQQBo2/G2C1JSqA/PVhefSwW0gn74tedByBxMTbVpc3BDIOcKpOhINWIlqJyLzXXefXC8imcu5MJm0hoDAzLOM+Q2A8yEc2AOLEYHpyPACqE++egwMHpGmEWAGdIuNwhYW9BGgkSBkdiJT3jirgPqdsra7un0rxKhXpaV77LBEyeW/I7wiuDgDODo7HZSNDno3R+mEwh1wNM4UqcleSklR1mbWGGVwNIFJDVsYODZoVQvQCZC4uxMYIz9hkLYbMLWjwBHp4lwott5d/HGReVWqQ099T0TlhDi5GX02rGtxXr1Xjs7zL6fA5HyIhA7iUWloDhGC1HXghwaExqQUUN3sEKtgjbWBuiEtrTN3cAVLEKYb1WUxKjqPLcRnZvTrHVuJRpGxWdPP+RVH11HLDmM6wePt5v1GXdvfvYqt8MH79104ex40HF/t2ro6IBIGlTqp/DK7sWWnwiBJr84GcXr+CXFcljft9EcYNI61vrB0w93455ESBiaO3pIsWgDW+YKBQRWnUsG4dBtgxIZUaO52rhAKJKQ+nh7u7+4uCLG3aEATVPVj8bcP3w0HvuxdKXGomIcOEQw35xfBge9MQr04M1tTTDzcbjq8CrQkE1yWq2OZt6CQgzJa5mBEAJ1MQxnAVeFVtUUVOF8MyDReFuHrUAXpfSrbUCZJQEHY3MyKCVzJ2dnV5ERtLm2PsTWxesX/OK5nV2cXd8e33z0rfPuybvPn//QX/8fftd3/xPbAluJUV6xx/OPdx+/PvvxT3n16pU7dfgr+HOBNA64eI0ROJEhNsFbgJ9494P/9af/H364ffuty9Vnr57vj88PYz1WVrSidbQUsBv6kWvsQv8g9Zu0f36Y2xxBiAVCxlSoQ+mBgxCL1aKt1WZWq9BaeBjnERoiKUKJ0R68eSmKcrmCSXAWAyWp5MROgGyGpoSVU7ftVr3CjO7MQVhac1MF01Ozzw0bUAGszE2W/+fF5QO7SDdHPX+QQtI5T87gAhLQ3YggBIIGDkZgBAZEICH1/fbqfGt8bvyDP/SDf+D3/J6H/WBuhHTqDN+7HeA9pofFWxzAcRFQLDJWf3UTvM5/vsniVxVbfpKX9vEf+p0I6pV60nARnuyPHhPP6/2z/Xc8+NLNiycOUkpZiIYppcYtWkzsaFFdZ5yliYmpAWcmpeYNJsCGiEhEVGCaJqN4xim3XK/HCpBSsmyllJQSxaHvaQ7gqkamQdFxcZFNKYkJMyOiiKgqGS6wEADMrHKdHZqNpVQRKbEAQK3V3S0aGUUykA4AWmuL/NLMlpHTtVY+cPIknfSKTUfNM6sh8HzYrZC352908MF7H9U3H7+xfVyhzQBHLg5ewU+azmXduAUAIQvt0+s9P2/4cifczUEAGHyxQDwCH9ErWtieBWhHGBKcbSadPtjp155e+wVxTAFXxAio5CYAROIBGYmAhQMRCQlQakDrs41m1VlJF/S4mMsZgEsQDNhQqysiEhPRyZvNzNWaWqvaHACFWASWaUquoIboGBBZMPKCjF2oMeeS5zlzEIliTEpUHYsaizBJJqchtdnLXNENtS3D4twdHcj8rnviyIjM24Bnj87L/raglGirxxsJHcfL4fZnm4eRN53tyRvVdRUAgElg9fULfeef0UD4lYFy3Njh07oMr+OXJfxjL09Cj6UjBoiA7hBzlCw+Vx9rqCFUIj3pBBGdEAkZzVtDzggMFNgiM0UKxJRAE0AAOb/dv1C4nPyxWW6l60NMQNGJK3LDMDONNHB0ODiAocdVyKIqxXg0HFWrkzqqwrGiGJExgggER1d0VKoKVd2aO7mimxubEkQc4QAx4pCAK4ogK5DmPCFWqHogAAAgAElEQVSvTkMwlNSDcTAQpI5wjTyFMHjtAVJS68zcDJpnx+zMpu7NQAwFAdj5rhYOYI4AJ68/AFha9CdSFLqf2FHLkp/q1Y6nTuYJOp5eGMOJKOt3BUc/5R6OeBIwIwItUNpm8Rggk2as/WrlEdzZgcAIDcERyBGVwBWK4QyUUYozGbGCqpmAMHPhPPNUpFWpGAkjE5Ya6mR11sKEvVNU4iqQB50TKpA5UHUqzm7slaghZaQZ+wRACOZkRqZoCtbMVQGQ+MQmWRYLGTlIxNDXFBslpWZQzVP1rgGYg4K4Mfi6G1qg9abrU9qZBl4gKiJGoh7gYA4ppePhgESAAAZoi3PSxzDkqxY+cPcUSs1nuXsiwadjztfxKxrL/lg0y0gUovyZ/+w/Pvyjn9+muCvzmvvWcgNaXD+XvB1IM8wK42azncqMQVCkgTVwTUWxqgbNEZBLhvlQntXDZhjXw3QEkqNePzt4FaHIKMaopIAZMGevVuvZ+cr7TcUyYpZkzECkjK4ICjRPNdkQ0zofKhIhkoE7Vu4arprO8yqFw/FFQ8CIHzx75+wCH791ETs3bEjoAIANyAiFgc2xNAQF1KVOhYCIjLvj7jCO7+tu3cGTw81f+1t/4+033/pnv/27IgDo/crdYZb7wuFyeH7KCfrqNvjEG/yezH9fHzv1Ld0XmSEBzoQV4CvPnv+l/+6//TvvfWV6kBjaqpV6fYiTDTCUudb93NFaSz6UYufMvTRsx9KqFxRAF4IexJTLoi03g1ZRa/Iab57trWErx1Ynh0bOEBqEtroUgyOJxCjmbur9hsFqmWqQlbIZVgd0IyLnhUGKwiRM0rzUUntJRaemBo26kPJxQgYiNDMzT303LhIRxHE83oy3Z5fBDuOwXg3rtRkt1HdCZzIhzVb64Ww/HV1w2o++m//219754Tce9t/z3W9uBlzuwH2R8XQY3KkbXhE6wEkc7gB2osv56/znmy++YfqWnwhfRjotnKe7izJDgavHbx12rvNhPe1Rn9gs2zcfPikllIaMEhQkBOeUBwDgLZORYkjgJkZEzNzVLmsWkRgjImLNioGJYoxrZ5dRVQO0gryAxhbajc40U5OGhk0EOwwIaEhAkKHWCgBEtNjztNbCJhiamS1ncnX2VDCit8WMmZg5dMHMJszxjnC7gKVFgYmIVKiUsu6ko6I6Fez7kFis+W0vbT7cnF98pu75rS/8mg+fvTPY7fkmaKsAwBmMKzUxaeQAGlR+yfQkdHBzNABwJ4cAEAH2SEfXCh5pew7PbnKec5HprE+rz+0beCAKMcYBtHqrCMCGzAIYGImQGImQAweiZKhnZ9v5MM86ExEbG6qdHLONRUIXKmiZR0RkYiMjJABwt9ZaaUWzOToycRJtbmrWzMwZkYUYaeGwLOVIRQjdOvKmWavagBCIqkFpHgNxiAUtDp1pLbMDqBuiOpqDOhmAObihKZlxHySwH6+j3swa3vjcP/RTT3/64M8x3WDaXc7Pqz0eebPGZ+CzcRLAGcOnF1Zqt2TQAu1Tqqk/R1fhdfwyhJ90gH5vWrd4zhiBIhrEnIbMNmWdSlAKDUHdF299NEYUYDC3ikAIiA7MwkzEUYQSakLsXbrbTBZi8wdqh1qkjxwcoiGbcTGZhSbqUz/i3tABTYZwwNykmEyGo5oYKFAzGCsmIzJmEF8EyGxg2Ayagqp7c0dwM7AGGHEshxCHuCKEShKAFVDLfOiGBKAA5k6qwSAYCmLntCYeQxw8J4DUm66qem2AykRI4Nrci4EpGoOAB3AAW0idJ5ID3CV4yzSpE4h6lXN2J7x0dyQEd7ATyHQHYDRHYHdHAz/59xCQLQJwPBEqAIGwsE9sk3sXvIDOUGWdGjdQdmVwBCUERAJCIzCFYpCBM4YCJIbeoFVrjgYcK5WZ5iKlhIKRMRJjpRCmVmaoa5AehDVyDZ5ZJyZQRnXYG45A5mKNyIBnoIwrwhawGZAZekNv4M2tGRAy0eLeCwgISEwQMLaoNQ2V+0bNQR05N5l1qe8jKlFbd8Mh1NbmYz20UIQvFdCBCAMTIAYzTF0HsAd0xCVZRmvOXj8xXMRfiU/dH69pZr+KYeCEGFGGzz78cB7Phu1Xjy9W66FqU2TFpatvC/7KkLNPq812nrJ0xp2rajOrVAqNalFzE9iUGQlXLJ1jb7rqegYQLXOf3miqWQ3cncxpdtylbUxd1N3s24vS5qnNMUJkIlJHbwAKdBgLR+m75LgHRiR0NEenrsG6mebhfHj+4kPG/vLxo9un09lV9/jNrvm1ujqjowM1RCMCRlLHsnhY65J3LCQkRKGrR1fXL96LFIYH5/nZR++8ePIMyiVId8eJPdVDTsty33x85QP8CzhF8VRU+dhgKlz6lgpoTnias1vAbT28M+3x4fnFt131gthqvd7HkjaruJvyfMhhs51qHcsunq1DHyvmOWczRwbywNC7lKVuDwhqYIreErQADS9WD/c27cd5vcUhdipHC8erx+tDeUoxxpiaeqswbGQ61tIOXeoMzcDMQR3ECYERAJGZRFhmy7WU7Wo1m4IiqHE/ZM/EKMymZg3S0I+WAQiJgkQJw8XlcMyF2FsrZoLIhOZEC7YczdPQPX3xbB1C6tPWpe/C21/8/OOLrbd6v/6vAstXrvnLGSS29C3tEwQXeJ3/fFPFNyq2vC9woPurpFjmpx+8A+kz/+Ef+31/6j/6q8+ezd/6nf/4j/3U3xsuLw80gM4NoclkbhE0anSKoQYVKEbUAHu8d0JfhjWbWVYMqL1HABCRrusWQaYSgIJxXFpVI5mYVa5UyCQCKjUaZLBiSxARe22tjTZufbvY61Vn52rRRCXG6OqL3jJsQt/3ddrnaR5bW6/Xy3UiqrUu4BMEZLMOAurXs84CYZUGy/PuOF4+Gm6f52ma3n7wxa8+wW+7+M58+Mnr+rxH6SooV24OXMkX1YuwooEs6/gPRm26s/tfrMQZEA0NEcGFMDIlO0wUonSfuZ6HWb7j7z/F88//2g9wMI4uhIYAYM2sWR+7XDIQO5IhIZqbAYLEWJaoBSp4A4nMkYBwt99HTxFiMxUSV885WzVzt9ZAobRSakYhYkJCRCQGAEJ0JCAHgFM/+SQDdzd3DswiKYah683UTCEkdiQ6KRLUZ28VzNAAeWHpnQRfp6nuCMbIIhiCwbZ6BO2+9uGXw37/bd1xLR89f++9P/z7f8sj//IGK1ACJapsQY2nZeomfDxpWzjS993Ll09SX+qOr9O7X47AT30JAKczDwHIgRUOCWIFNWjmzS0DOjtEYDMXnOY5rTsAdKfJc7cNjaAhmIAxlJpr1fHmNm6R47M8155XHa++8sETj8N6098cHQOQcKvVSkUt5HV9sbr8wtlG+u2D5NgcVS63a7JZdUoyMgOhK0FloTOqPTYEQwRBZnBV0jTEbhi684BnG3Zgg7wrPQ2kQprCpoubfoLy+PNrg2bQEJVFJLCEjnBNsKogBbnWvlZAdNVmLXjzoi5mBEqgC8BxQEAiZEFhZVF0RVcDW7AM3KHIk/zZ3O9Azt1yo5+yiDtJtzsYv0w8/E58s+zlRXF516YBWqw79OQoG8/7GWcxiZvg0khwc+4VtOymNYOre1NpQZrMx7HHqE7NSTl4S0CITPNh5EZWXYtac1D0hk6ETaQGaI5IkEUz3s7ldprK7aHH3PbSDoKdYtLNI//c248a1Uq1bUkPGBrvdkdrWtWamzu5gTdHR2HmIBSECIlwmeLiBAZ+LMcWK6Ibiho3JQZg12MtcdUhKxBTRI4UtqtENM3X777/vkJTaPv5iOw31wf0sBrOiJcqySlZXj7qn5ql+ccjVVhal6/7lr+KgQAM2MCKtX/nD/3h7/tv/pOn18fOwcYiTGiIBk2btgWBEvZMPkxJW0DskBKRkzh36SykC7PkHvc3bX+T+14evvEY9AnqFLE77jM3zjVTYAm82sb1VZxuy3xr52F1Fq/e/+knGvzs0RXDykLT2ICbY/U22zRangyPN8cXzIUEKRAgA7GIC0DfdeD14aOLPmzX3eXlBQLt9/PteotmlLp+nKs7ohM2IqRmoAYMTBDVXNusHpCCO63Xl9a2CHk2Tavu//7qzyQOv/O7fvMK+8BACAhofg8gX+lhvjqmG0/EuDs+/um99+Ev4eX9s26xOHZcBmo4mYIy3Bj80X/3T83brfdxzkYNsEDwCDNWzWyY+lhZq2pljQHG6eDuju5KcKcgd0WrUQkqoCtbY1Dy5nn2ErSWvFqHq6vO2i2mgtG3Kzq/etyRdCS3Zd61HDkeyhxIWtHQx1xGQJbAq35YrwdAv7m9BgdTg8VovNWYAgtJI/WGkZxA0Y3QGEfNFvDsweX5g+ScnBMHTdjBUtBf2CnoRL7kRYxwPN5enW/zzQ02F/N/6Xf8ju/8whc7AGWml+fAXS/5/utLBss9CfljVuIO/jr/+aaLb1xsCV9fWmodVH+8Ontn/D/PP1f/6B9546Px6k//xR94660vfZQfEF6CAsiu2Au02+odUzdNOs8zERFzZheXFlvOubVmZjBDzbW1RpzUQ865ajaxgQZmtuoTe7I4+aQhBER2qF5VlcfiRM2bshLSqb0prTkac9S4YNeJHVGFxKItlnraKxZ0PyFMYwYAsjJNUwjhpNtUdXcR4chiAzoa3jAzlO5grc11Vnz/enp48bm2Tz97M//7f/5v/ol//bdepcqBrXwEWD+2aPeeMYj33vHoH3/Pzxd3Wx9PHDVkR3AyQEQQgsjU3d5en51tef3ZqVz85Hvn3/+D/9Nt/NwUe6bIxN4IHU215Rq61ZQbsDvzyVwCDAlDjLXUUkouxYpqsY66PnUktB8PHbSGioJCwcxLLaAABuaqbqWVUkvAyCJEywhnREQzQAZUB/XF82TheyyePWABHaY8N9O+7/u+I8FA7GquBtq0NWsVzGBpi7ykdDjgndYLEYKQBKNY+fx8PTx7+tHl/P6vSX/jX/kXPv/G8Paj9pVH+oKwAEWwuNzxRC8UnwNP4BA0LHlb+7r9+OoAAPgH5DO/jp8z8BPf+amkighkIAYz42rGxeauubkDsVN0czD3sU3xvHdGENzvjrhdNfB2B3tiHFYp5WdjNGZaH4/XNdIU5bolCKuWw/VhHjocErc6W51BJ4B5j8PI2WBabTrFqthmu56Rd9ykkyNxQ0Alyig04BxBHcwRGZndrbk1HdtUb2EHXUACJDyUmwebiyg1QoMuY5gNbzGa19pam6cnbrfdIN0QECtRm9tuansRSWFNaNqaqapCVStm4iagjuRLk+AeWzqJklazBuhIHysKIvBi9bqw1uzVxGHhagIuTiNgDnRy1vAlqTM8Oc8iAd1Rq06zLg0Q0QmUwRjX5wOUKhDSJnJXU6LNhZemu/0U4lBnb82kUmjh9lDjKjbHZuQcoCVkR/d8yAMOXlyLegVQBEJXpMbSoo6NlHxCG1k8sePhMPb9GYEwSxo0nVmDJ82nqnO1uSoUAwwJ1sVGL5Prwvsw8ObEiMQhxtBFYiSiprVpU1R3H+sRkjpiQ9YK6kQAZLav+TJtURRZKRF3HLYrDWFTcCy7JeXNpYSOV+u1KaorioABgIO5I7bQ3BtWhK8rbMFdeauB3Pu8nXwXPz4V6XX8fxanjeJeWr00+o1f/If/57//d/c1m2bmiA5oJ8IUEiMxdwwxjNEoIif0hAgkLtZsLg0ao3I51vlQ58NhuxqitMQUKd3uJ2oyzjmtu9BH8NryFGQKZxqwOpZwFqo6r/h2PwfxMICbmhVrs42j5cl5vL1+erkdKDBHAu6AWQQEMHWd+xwj1zaN+TamdS7jPN9uH5yjUjf0x7meKN1K6OTmqk4syKxacs3qAIwvXuyqorALU3ZNQ//u7fP+/Xd+5z/2T+UCcrJ6uUeRjnfI8dTMPM3VPS3s8rt/DFref7fw55bvXqov8aTvdnPKBs9m+PGvfuXJYZLV2imW7IgG6OLJZq1zFuTUpYZauVVTDDBOe8bAFBaVPgCCqSs5hAaERtpQG4KiN8/ZSqel5gdnPbOGeJTOQu9a9u6SDZtROSo0jdxrqUKxFe3WQatK4EDSSt3d7s/PzxgYHE0N3ImwtZq6GIzEeT5kSuSODcwQHeloBUMHAW8Oe6eD0aEhbs6Tqqs6gJkDLIoEBHBnwvF4+9Zbn3v/6UekGAx/+2/6TWvA2aE/wdFTF/gVMcSJRuZ3d+OlgP6VSVX3XNjX+c83UXwjHxWnJ8FLzjuAT+5bfxSOTz/64cdX34rhwfd932/7E//Bj1X4FsRHKSWNavTsWGxbrCK3QytWREQxODV3x4yLEevCPl2kjxsMSD7PtRz3KSW+YJeOSxkoMrOWYGaRrDJIFQAIISR2Zp6uD2QDEXlyNBRowAAcSynOichERESaN1WFDnjmTLnWCjMMkU7dTuZ5PgCsmRnaXGvtBNz7EMKLp5N0bZ0ghDCP7Zg1IHTrc6PRpcvUQ1tHePPP/IX/fhN+7N/8A/9MZ5Ph7k6+tGzYRfT0KX6wKsD69Zd/rkDwpcSECOxoRkaA6GJKoCDSm8lX3n/6Z//Sj39Av/79qbuNho8iKDgUakqw+PGwVxtiUnd1aGbNTQRZ+HA8lsPNqlsBAgkTsaGNZeokXTy4zDVLEGTsQlfnulqv8pTzmAGRiWKIIsyROYi755IRiZCRiZEd1N1dHdTAHc0X61lBDEjTOO/2+7FLqUsiIkHQHcFrzrVkAhESRsI7Nu3y2Vyt1922O9ZprCOSVZgwrXal3txeH8bDr328+SO/93u/5epH9PrHew2kAU5jGRhaD7zcH39V64GA7h5QR3d46bXoXLlJW975umr3Kx53fUt0QLsbnwgoJBgYiScvuYzkSqBlVYrsKDJHHr1mvDEgB0rSRekUAKpG6jBrdl8PK4XkzmnYNA7uth4SWO1TMgGNKLw8bXJZTa6atVhQEzsqxe2l8KoxayNt3tPQd0OdtEwG1aEZIjOzoRqRJObo1Al3PJdpznO3hrD2MtdxnlaOSIJCUx7BCBe9ptEqrQDMjNVAKK06NGO1HILVaT8MXSnz1MZDHtddWvedEjlTtjywCAWi0OYcsa9Na3YCJKRTlx8AFnxCBK53zE93BGBfppqdMogTCRbM71HnHXUFAcyRfFFi3hXMAA1sIZgEaAJ7nSqbsxxKMcqKswN0MUKjMivn2EOINCTpjzKOx1nWoVUmIbTerRiUxB0UZGfBEDAIhuLqrXkhcJacBkjs3AmVMpUyCcA0vrCKZlTmWS56jPOYaxhg1UNhkAg6H3Ct2sAmdAyAYZ4KOgAhIpacu1Xn4OoNGYMErdpyqXWubSYL7DHEIfRDiJKrjnMLLbMrm/pKwmbYtTxBBnSOEZ3AkQOLiC5w3tD0lK8tX8Wb36HKe2x5cnF0BwAzS3dWYstv3Ni9wOv41YuAvJZkFH77l37dj/+d/+vBsA7D6pDLOI+JYhj61ZqLWjENEAKKw+Q4ITKquYI3dCVvBIqmtkr98GhDktVuAa8vHljfzX3iZzet+iCreChHhLZdrbWE7erx8RZ2t8fVg/MphxlbQ8WWaczm4+U29DI+vISzrh8CP7hYlbzDECBIUSgNAvbz3oaui306jOW4z8wzE3R96FePjlMbM4zjfDxgK6IVFdnQJ2+jt826G1KPvYgISbi4evDwcagllLLPedfQR/Qc8Gfz/gd+9K//7u/6HkSWBsRACKXkIaVTSQXui4enB9LC6YI7YHMHKF9209xhKe36K/azRuCL8ZZpNswG19W+/7/8r7/1C1/6yffe7dL5BaxLOR7rsaOhP+81F83FCJRttd2c9Zv+ql/RwBJEJO/LfKg61j50BNGRV11XdSI0Zx2nQ5J4fpkuzsLl1eXF+ZoolxL6tfSrUBo+fXobPATgssd6pAbGloQ74JRCurq4ok4oSW2ltooO52cX0zRN8xRDHIYBikE1AQ7O6/VmPswtm2ajGDAGT+F6Opoet52EGCWtN2eCtAczAO+6bh2GnHXOFoKACzpfXV796I/8zd/wpe/4Fui/5/Pf3hP2AOEeR74anwSJJ1+D0yt/WXvEpYL4Ov/5ZotvZGz5sl92Fw3Oyd77cv8ovLWV/fs/sXnzu2R+Gq+0n3Na6X66neo+bRMFzDkBrwMVhpW3WecDxcHZzUyaNGmqWlv1u17WarUaLofjMU3T9NG4W7HippdG8zyXee77XiQsbTOjMbC31o7Ho2Uby7TZbLYxTlN29xhjznmz2RxR+9TnnGut3borpQCAiNRal/EkyxVmzjn3fd91oZjXWjcYeuzzbX62f8ZyhaozzJFtLBPz5faNqxe7991ZMcxzU0xYH8dLc7uuq8/asUEplQqqEjQIPbiDdKAnEPkqIZab/AI368syn8NirgrkTuqO7sEbeXGRoRpvHr/1otA7uzfDZ6/KsUQLpupa8fRoICH2pkNMc2vWmqoWbbCkQhAZeb1ZX+cXJMzIRUvJlXs5f3D59OkTjoKIXexffPRiPmZyREdiRFrejsgIgrnmnIuEIIJCzIHN3dQc3EyX6hk5AKIACdIQO1xDiCHEWFstUxYCRuxjOBtSyVayERIC3dNowKE20ylbpLRZ1XqsbaS0eT7XgWn18IEf3rnKU/fkp+K8XzwslbuMXYAuSIPWSd6SDWDDvU/mkuQVIypEKgDQQpMmDi5NEJtiWKyeAD7WbXgdvzyBL7MMOLE1kQzRkZGcGEg8hG7YpIf9otMbuhA6Cb2ELvS5zbMiCGDw2X12zWjFInWep1xt82htENQl9Ws3d7XVMMzHcUimDgoYh5h6whY2j7ae2Qp7ck++//C2dsJxVRm0UGt2PLbxeJQpyhTBFExJhIVBmjPxADyAJA6JVzQ4dqZu6nGzItgAWHWNEec8CnQBOzIio3VaT200I1U85mnMN113nnoOYoe2T9srnTIHxu2GiCuJIgFQLm3NiViAY5nHmMRaa2UZX34nll9kfowEeOqenbi07uSncaJ3wBId3NFpcfwBWGqL6E6+WAkS3Bn9LNhMT4bPGqEFHHWq0SHJsRTDbDhf31y3ebx9tuvwvNwe6m3rbNX7kLWOOp+vL1qlEJm8h6aqlqjT1tglUBAMgoG8uRYoBErHj6bjft8sqScICgGvzs9DkPOz7dnZ9tn+a+sHIquVrJvTBDxLcElwc72HNdpEBkQoRJLnymEZ+4lzKczUrKnpcTwcjgcWYqawCqvzAU1QxTJobrLq9zcaL1aXb31GuDHrPLS5132bj577gF2My6JLYAmMCAqgDU9t4WXsOy5L/bHkjogUwyL4/0Rzsmtw7+hzJyl4Hb/y8QlyJkIADBSuvb6dzv7Qv/z7/63v/3MPP7+KIRxKjX13zPlYC/dd6PvEKXKnrWk7kBuoeUEvCI39xFr3pnNTf/BGd5xuHF9cPFx3NHeX8Wb/ZJwOq/7RhBNi3a7Onh7GzHycfZfN1PdHr4KNkdqkbY++Xz+8THw8v0wHrofdu1cPVrvd3kNySW3EWpFwM+9y3s/XMNXqpSyYrqXe49FYCgfUnLWQNYYaFFzBRmhHyEPqgwwi4l243e+wjX3/8Pbm4FCRqJIaGgY8lP1f+Vs//Nt+429eAVvOfQxDoLmUVUqAeGfxem8X8/L8vIeSft8h8zsa7Imb+bG7sUjxK0JlyAgZ4S/+Vz9QwvDBux8+ePBoLPX2nedNWpM6zbCbWkeYEJVdgzubotfxlpJLbqCBC6yL7I9zf04O0hBX3XZ3MMdM3HI9pLgC8JvD8ez/Ze/NYi1LszOhNfzD3vtMd4iMyHRmdWVVZVbZ5TICjC01DWoa1EKALF6gJdoIkJB45AWJR6R+gReE6CcwEmohZKQGGwkQ8NAyD7Rxd9sY47ZxlV3umnLOiDudYe/9//8aeNj3RkZNDWXK7iycS1dX90TcG3F1zj7/Xt9a37DpmtY+UN9HbXV/c2LaHZ62jCEh6YQ6sYixdyH0Mfan43RqE4zgEUMMMYXb6zsgEBHR5qUAQh9zn3IADsgh8uHZKXKOq3xq5XQ6bfL5KKXKaX15dpjGerjdXDwJRAs7eC6zTgUxEcfokTEc7w4pTD/xhTem493Zk4t/7i/8hR6gv5fc2/OLGZ/Tkv3+VrAc9Pgc9X/HAeMQ9JP+50evPq7Y8ttQ5QtfVQopQew4eM757njbrbtnt2+vXv+zk4c4z2aGZkCJ8ypzVg3rOh5DF5n7vqeBzKzWaskWs5yFc8jApZTa6kJMFQgjGc+zmTk4M4sIEZnZWK9LKevMOedtHw9FEF1Va63VKJEt/8JCK7r3oSUKIbg7M0uR5b1BRM45gPTSe/JaKyL22Pd511qb53lZrsZeMZamh7G0gv0q1bzyi3CxLGBDgPVmQ0mnzqf58YfT5ap+K9HQcfSNWJuoFoAAdURfQdTgAgDozYJQ4+8K0Pq+9dFhfG+ZKQCCIK6iKhExdgjnj+/uynun+d1xrAGNdLvuTqd9Qo4U2JEhqDdVP00nXm3M/X6PSUyRITAtUiuxPg8EREBA6AimPs0zEkkTDnw8HhAIBPLQ1VqBcBFKUSAKxIEXxisDk6M3E2kmZuqOBCkuXFk3c3NP7JEJYmRYrVfDajgcj3I8QGQMYWzFuyRkygrMSGjNvJmDgxtZ40ouBrMriHvQWYeQEzSwUlz3CH3sE2c9HJnZPJmFBjkiAoBCUPweSeIBpDx/2l/QWwqET07TP5la4JARCHs2F3ZbxDW4+KQosobFySGqBS1eigBTLPUUIDEmaAgNyQJ5cCaLyQ2bCWoBsIQeGRB2t7d7YmuQIFTixjmEzOIgDQRc3VAcwLVowMYIkSBDOwdvVpvYaWoRV4qmaF3ssR8Mm4HGGHPqUoiRoruZGpiDQTMTM2I6HPbbizSsUsQhYY9wskZ1TNM01+a1CsVuEy8J+XD1IZpuNsGx7sdTyn3uO2XyQGbki8aR0QZIuicAACAASURBVNysluBYD0XGolN1ZifGQBgIEIA+cmq451fSPcf13sdh+bvFeJEA+B7+EDEh3gPKh3zLxQSMA6CCG5iCm1skTBBSoARKpm7YCDzB1MHsVAqHPqFSEig+tVGgADXimkJVs3m+sWipx3tjIgc1MEJLuGh/BKxYrShACgGIuPpc5LTu8tzmIehBD54OzcmFoTBiJspQAApkpU3AEltNQhSYiUPkyEqmoCkl0SauCoaEKUZmZgrj8aCpkjIqq6IqsrZDue26jeDsribSilRXDYIBAAEjEiIgIcHicwyEQA50D9Ph/qn8zlrOnyAhSAD+ztatEwDEUD+u3cL/L+uFV+D+PuDg4Bn5Mgx08/T1J6++d3UzpQBE4g5IzJGcQUBFG5QU4pDO2SJZnKSMx+JmZrDEZ+QUpB7aPD1+lFLn5h/sttue/I3PwDtX02QfhNhL0XffuiVYHwrUeXGhDpwqBgtBV+wrxi7E81xTwByAVRhkd+6U8Fha6FdNeD5ROzaqhBBpkRYIECfkzFZBakjDPB0irPq4dkgAuUPJ1E53T5HCvC9XcJU7SD1st8M86e3NFUJa9L8EHDiAuTv0u81vf/0b+uqnnn3ta+10+nM/+zO7zWYCCOCBEP0FpAjw3Ebm+UP8tqd9caV2pGVGBs/FmyPACey3/vArvsrmcbt9aR91xAKJaqsgGsQhoVtkYErojMYIESkBBDS0RLmnsOKujcUrePENraNE03ku5RjFsSILs27Oco5Lg0OU0ACm6tLclE2zNZ8PvUFWiDK5jqYO5m4J3FwNHmTpoNa8ttW6b1KInAFUXcXEtZmO4zSkYXKtVTwwRC4y5yE5WTdknxjRYiDmWKaT6kTIgRgAAcgc1ExVTSDlBAiHw/7Nx6+8+bnPRoDwkSTrXru63Fvxe51Ay+cHdsUDIfaBwPJJ//MjVx//u8WLV1SAG4dHn4P33tlr3X76c1fT+jBLtz4TkbnNs4C3nObUrWE7pBihHawSMfIqc59ZU1RVAFiiKVOzRJhzZubWms7qq6wUI2KQsMxIFuSpqqUUo3GaJmYmosVj1tI9TWiRUBLdqyWX+GkN2lpb9qKlFCKCBznlEjHiIKqKFZMnqgQZQggioidFwG7d7R51lKmeqNxB7ALEqnjCPsrN0SfXVEva3JUC5fTqcAbrV1SvvLZid9EbIhoW4k5LoST3SgL3+4ygH2Tw85zVBggGBtAQlFxMVZtO475Op1cevzZzP3FOjx/3dnGguuk3h/dvMfUxEUNgZDcR9eNp7HOvy/oTKRBQYAiMCmRg4kM3oBM6ekMFN/N5LojUmiDRdDoSklfocldbhYXeSkSBF0brctghMDmZuGozc3UgZkpxWam4Gah6Ch6ZOMXEw26zO981tGMZsUuY0+lu5j5pUI0MwICkoOrips5G6myAbmAGIXgINtmw6lAFpcwgd+ibNJxRN96WDSX3YB4MsiMitPvMgRcv9AdR0/PqGki811t2Debon+id/njrwVDAl3xL9qwuwe6H2mRAgmwYDNlp6flJBWoT2eRNqXcAmbHzyiCMmtnJiDDm3XDx2p/ZEp2IxhQwRVS9/HtwULIGUwjCSUKmkLE1qA7NvYGROhloVUBhghgQoV4ihl0Xzvr3nt2m9VrURU3UxWY1NbXD6Xhz23JIKSRr5mILuXeUepL60uOXjqOWVvbHkql1pPsbH8JQxzTtscxeZjGcjcZPfeZx2vTb7bDbDXVc1+mZIiqiR8LEIARCoIRMIGoiwbEdio7VxuIhegTOgE6wZFTaA+1s8XhdsCUvfsv3hNgFWwIvSNIdFlD0IHN2BHckRCYOGJRczdRNzRUgISYKiSFSs+ImbgQtwZR9BqolQEeoIVm/yl3MTs24PXrl/DSvR5ifvHJ20vGooxqKgjuIoSJ4QjcEJTUt5g2ao4XkMdEqD9ucLx6tDsenr352B1SOJz6cbm+f1XGsDB1h1wrUGVRZlaLEmAITh+X3D1ihKmhKUaUpupAjUQqRKTJFDfXJSxekhIoCqECrFvE0c+wFi5uYSQWtIpYAImDAhWfLiEgAaEAItsBLAF9MSNDRFQLj95DcP7fwiRoBIEps4QdT5n9SfxzlDm7LNNS7mAaAz770Y//GX/rLv/DLf/0Prj9IIYu7I4XFYEbBRES1yXySCTWgsleChuZuD9k/3ZBGnWUeX7p8zAnMPzjb+QBjt32p8fi19+5ifq2c/N23b1556VPzKOrszsDGUUNUTLKNfhZxN6RdrjFBSk5gTLY7N+6pXJV+w/OJIpCcKtVIHtnBDdyAsePQmYGLRBruptM4i05HaD026HnueL45HIZHq+lQyrzfXiSOcbt9Mo/j3e1h6B7rkgKCIXJQcFf/4Hb/H/+1v/aPf/FLf/AbvynH43Bx9uc+//kG2gNEfKDY23Ma7Asg8oWnGh+cJdzdwBl8sa7BhyHYCPrM23/xN/7Ht6YDefjc629++Z2vj+iUqNUKDbiBO7kThgVPggXEhJTJ3BT0dDcfS9WwuXvnmRW34hTCDe/rxssakKd+G4kVk25SRrBAwAQMqOC1wunkIOQS5gOUQ68exZJOqtOyV3HvAcAMAWgxtTVTUWsx9U0LEgciU1c1MWtit9cnWKXWaq0CwEhUZL4YBiXr+q4JEzoHQgrzdAw6d7nPOcKSDqdg6mqq6ilncGCmn/2Zf+xnP/dT4UV0seRYPlc/vNDW+wMP1l+4+347Jxb8k/7nR7A+ri+Vv4h9Xmi4Ly/hMHnabnevjaeg60+N+mmib7x/c5z4hm2V2VO1cEwW7XliZAgCwLXWSYu7W7J5nlXVBVJKAHAfChLjWAoippQSpeVn9aTFStd13iYNSkTbx9tVohDC8XgEgJQSJw6ZA4CefBzH1tpqtRKR4I5TmVHNbJ5nRDzrzhbH1MWrdlZtTUHaZrO5/8NDkyIAkHNepaGZbRKhZOoJYH2qdnuciSo6I+I6a9d1V1FRX/Kuf/ps/dn+0dXxrQgYy7ziFgGgjyzyoJxxCPMfhdSEz43+79u8BVsScQjD5vHLkDdf/v23t6/9M2fbP3+C39iXcD1KFxuNIXhMnAJzQB6nw831jaoCEzMRIbi5KzAqOKhCaRiJA8+nMadO3RDoXnBFAA5I5OCRQgzJxEMK6qqmYAgKSIhKIipVIxMToTs5iqqLEiGRBiYmUlVVATFnMTcHh9KoCtWGpTJSxBBnjaOymKoCuqMiOEcorRWZu5Riiu4Ejoqo4CnJ0Lff/zu/9fqPf/Hxqz81xqOvug/uvtmd8Sx7QyB0NANgABAI8r1EsPD8lXr44gXP2B/4dfukftB6DnMc3XFpEh5udKzADciQHdicDcDInAzZKEAINQZMjGk6lkwhAEbC5tgAgIkCgp6sfbAa+uBlVrRWNGQJGdGYTEHE5xC2UgQaB+EyTWU+1f2kILJCmynkfXrUMTqDGt9VNmU2YDVQQ2+AguhMDcgSS6bqXj0gMpB5FWw6R4Y1elBl0b5CDnSuLVsdvE49raUKB0aK2bPAiUxUZodM0YAYEY3MrAGE++APwgUl1lIHX5EIVEJg4kDG5EHNxA0f9pYLowMIkR3I74csC/J8AJbO4OaGRssKzj+y2DBcjC8QzJzB0J3d3SEA8r3BlplqK+5M3s83gJaz77BmsuYgp2ncH276s9Sv0wnH0isgju2kKJHxVKeIBCaoSK6EjgjI6AhqBhG8Y0iEGScZy2EP3cRRK4pa6zeb67vbxGdTbQSbgBurGppGd3QAckxAy4EGYLpQYqGUaeh7QxcwQghMYGgCiZM1QQ9sAdmNBYAwGQaFqCBLUqeTQzBGZy0zb7MTLSjyvkEjAEN8HheHuHibCHxbAsnzw2Uh8jw/c0ILz+Glu//RPMY/qf+PtTCgFsqQGxjAFzgfeP3y9vyr441jMEQwRARwdAGrqkXZjD2i8PMPdTc3YAJCaL7O68R6vN5vznW16mwuIRSVfUDNMd3Nzjish9VxL2BsFJ2C+8zJQpKQyy61l7Kd90RlyjHMp1NHQ95tF1JQ7LKCgwMrQAWbEY2XIReYu7E7YWKg0GZMYSuMxAAaASNDY8d1HtijShFrMXTmdRz311fX7hmxITR3MUWphBiY2HrUs/jl99+/A1utV7/xlS9fPnnyym6H4ARW59KnLsAyq70HkM93+PhgM7M8WLJL3NzQHWysJadOzMQMAr+/f//Ip28cvzXk7f6tOgP0mx0V5IKoAODsYUlQ0yjKaMGd0VAd0Ayjp2QhtZymgMaEXGrt1xmxKbYhR/dqrgC68NtT6rqcy2SHk1nBphmFQBCdEqOMchxPEVIICcEAnTkGjsAO5J7M4xLDrSmjOhIGxIxQVWqbyzyP6ASGi983smMwCobBANSAYuLWSowSCYYur9bRDKRVNVJjU1KDJadkGqfxdHw09CmGgLhsNhcRhLsviZXPVRIvPPfwHEXiR6FS344t3T/pf37k6uOKLR80vd/BjvXpLbx4FY8G0r17/egPn77yi//r7+3HV5U3gSV3cymFruuMUbo1swEAqEIAMxurjTbGGLuu6/u+teY8u/kiibw3EA2w+MdCAkTkxm6TttatuxJpCIME6bquRPEUqrAKMhFFSpyI6KSnqUzVamppCTJBxA3GjnMfEUIXQrj3aGF3d7IaQJ05hMCNSynH09HMcs4ppea8/9beHq3duiBr9CHMfgzB3e3aQOYTn3Zd4GFr9ZW3n37jv/yvf/Uf+ss/3kv35NXPqTJPT62I17GWmoYMAAuw/CjiAuP/S8NYB1iiRh/EUb5YmDF2GPJ0otO1fPonfvrXv9L9wn/+N0b8aRziFlO929NogVPMKRJH4lU3yEbHeURe+HLsJu4ghILuolCEPZjbcX+iFVswZAREIjQHMCckQGcKXehNNeSgzaQpGIIhqhGpikqTAIGQaLHPF7NiRMgIHCAERFEQQYClQQOCuw+fHq6uWq3QGmOIaHG2OJmZspmiKjkyYeT1+ers0UabaBUAcAQTb2L1dHWYT//EX/ynPnj7+p2n5T/5xV/9V3/uJ17bXLx+sRv3XwveAjRq5lxRAtmQ2w4o/f2edncASKgAAJi65vJ90egn9UOqB/qT31M+F2zpuGDL0IDNyYANyFARFKlBaBSQQ4sBU8DUjqd+ICaMDAroSAtnW/Vo7b11PMd61zRZBcOgnBmakSs0Mc1MMhdWjMqB0zDQmjdSfbWm9QbF9zFWAiNoHvY1NKcEnNVInbAErBGFEJgssWWvALNnDolZoTVsWmKIAxibkliPlgN1MqPVwcvYd+encgoYQ+wyJHRHbSoKOGAEIiDCZmam6IC4oEpiN3aYS8seUQNUQmKIgZwZgpsAmNvSvi3OgLiotpEB77fCD5xYv0+2XFJDnRz42/YKDm4OYOYIhstmYZGBO9FiXuumYq2iDWzdfAM55A6yVzcEQE854oC8Ru/tiKN3EIgmGTlgiKR1GqgzB1NHF0InAgByMAODBACECSFBHmKmwULDqI1aaXW3eamJr8MZViG8YDgPtUKtATWQKDehho7oBk5m7uyIMM/TgJ2DKRgRBGZV1OYpJ23CQIzQ0JwVMGAyDAZB0A3NCJwMyDlYGudjwN6QjAlJ/X74j0AOy5OFy4gOACBKhAeg+ML0yt39B6K0fFJ/ArW8Y5ZGSJtL0zmFv/orv/Q7H7yNfQYl10XqgW6IBlpUxoIYIkQUxkZskS2Iq7gCICB6g023Qp6PN89WK+1C5/MUuyLjPkLKYVUPnnDV94/ff++DPiUIATCbzyF5ypK7edfp484uu3g4zAOsTuOpuMxePIN3nnJX3NGc1a0BzoDKpIz35Hh2Z8RAIUjBGLfEKixACTAGYDZc55W4b9Zn/e7s7DLezu/0mTablUlWaQACLiYkEGKgELN0Ubl/78OnL3/6073qb3zlK595483dbkeAwfEwlRiH4B8Fpn/7pf4QivTwaeEgGziAH+eRUqwmtckN1r/9d/8OX8bXX/vs+e7J/nruR6gThCMEhSXwjC0FjwUnDU3ZPYDxYjnG7pw9dM5ZcppiDDly0ul2xZ2SVah9F052dDd3RQ/ofDjO+7vRJFqLPhOmjI1IiJxSoH4gziTVpJqAuzuHGENEdgpm0S25gTpgzuiIgSJzZwJlttxn7hgqQyVcCA8MGGyBl25mqiFya2MMGhlXfT7bheNhOs6jWFB3tWCOCEBMXdeFwPXq7m/9b7/647T+/Ke+gAagsBzx7h8tJ75jdfk9Lni/fxmWMyuhftL//MjVxxVbflT+0XwjzMh0evb2MPyYh/V/8z//zaf9z/7BV/2uO/NHWyZirt08jdOI0oufYYwQlwABcHcRbdpyzqvVauG4ymwiYtUWRisirng91am2qqo99hEVY7xPnky0Xq/Hq3Hf9qf59OjRo7RNApY0kdVKuOJVjHFBjyEEMwshqOry0N2ZYRZZbuRUqFFTxYgYQoAZxKW1tgg7iYgqlalNzfVUshNHl4mLatRYlNZ51eWp69dhG6w7dz9L7je3N3/lr/zVz6zf/zf/9T971h2Y24oAEfOjMx8/8mAgb/oDvu51rilGXHxNwwRhLiX1/ePrG3VYP3r1vL/zf/vf++uH9vmvjm+cnlT3tfn5MPDZQKWU2/3VMnUKMQ6rAQOJymLtb+AAxsikRBZInQtik+g0l+IGHoCYKRK6m3srLYXITubuZK7KgIlDq20ep77roO+tqSsoaLMGCqDuZkxMRIiEREiLnJOW+8lKvW9wHE/H6dSt+t1qCI2CCBaKz6YpegvAgROzqWtrtsl1lYyyEdIsNEtoSs0QB4Lw/vvvvX3zbmDS2/SLv/zVdfydf+tf/KnP7wLCDDgBzeTZAiiuBAJ8FzP2+74NPpna/fHVIkaDe2uBhQJFhmQwZoyK5EhAYAgCbmwczNCJsDmIYwNqfritx/dnSrGLOIwdzjC34ygVtgNsevSK2B4N293m9Z945by32719YbwbP2j2QZ28mVmcbutYSwqjl2hEQu60du+6tXadtnoXVjh0Z5evenBiYNh4JQSOyOk4leNU8tBnOHv/m/vZEBxliXgLIN5QRUEM2jDkahV14VkamN49vdMJjk+foUProk14HKfqpwkmHd7dPeptLG3cP32fCQNBNIXd+pyQGFFbiJ44wmG+pQRFTsKzhsZE5EQGpBjJCcnd3bRRcxRkQzYncRLEQBBRGYwMSA3BA1hwb/agMjOChw8kdmQLEYKBipuCGbgiAzEgASMEFMYJQwNuzkkg4f2qEJuSGIsFSc4goR2u2/FmBB1BqRmL758atm3fQtfi3k9Uo/bAA/TrLD5hzzFXyhFzRDYimsc638y1fUtkf/PW9dNvnW713dMzSTYmO1oxL14Hq4N1JE/ON+pgbupuYGJNqCJhKbMsO1tltxAhz3djqfO+zTHMMcwWtxa3s51O1xN3evnyihg4eUBPYALYwEOKTcRJfdkOL2rYhVWMALigTfHv1dQtx8uLS8vvqP4Tbuw/uPo2XaCbmb119cE3fvv3SoTzNz999+xORPtuNddWS+27NYhggeB2d3NHQhebS5Tmohh8f7xNmy5v+gqgAK1OUg7dKLuCB/Ew6s1p9jQwhPFwPHne7h7dzuV20suLLVup7P3Yd630xbdDJj7VOOJjqVhCDG9/cHtXeDhfD2F9GiUkcgVXSynPbmWaN7FHgABuLupOUAiqQwXAaQrjTUg8JR7FM+GlBbEk3dbPHvt62886qSAzdGk37rtSTylFtXEue9fV/tkdCp5tzrAbhNN7+9vg+Ct/+9e+9n/97z/12Te+9Nk3nr3zrev36Y3Pf4kwkQOZESMgqkhtNYXIIT4Iv93NlahS3iB8/a1n79x8GLfHhuXp7YfvhvHX3/nyHiXHjVQBx67LdZqV0CMMCL3AmLAFLGWO2VK/OjUpteRNB2ao4lOZ9/J0Bs5QuH14uOJuXYedryttSug8jbGeblbgzayZga3d11iZCxeIwzG4g4F3XapTGds09IOM+8G4X+VZpr2w8mVTGFZbp4PDwUEBYC6KNBiwW3MqFCewHdjWEIwhp61NoyJ0w5kEaH4ESMfDCD6dn3XEDMQc+5z708lFptSttKg0Tf1qLjaXOWBmDK52+/6zu6dX+GP+ME8EXyJHH1ZG8N3A8gVLJbg/9X1xb0OwhaL8J/FO+6R+ePXxxZbf41KSDrqz2N8hH949wu+c/tl69nP10+/o4b3VPK+7oBbvjFJKDBDnIzcO55sbGkGBBoqDbjSGjcZBMxEXulaZDlP2vMs7d5+mKeecu3yU47Eeuee4iUSJEUczInprfhp2w+HDgwilzXbG+SWWu+PNmLBLZ1JL8YaxN6/n/bnXscwlOCklVZ0DYDEbreu6lJK7hxrcPcaYOO33+/3+EGNcD49EBIQ1xTiXS+Hp2bFdpFMKuUwxttUBFOO1X5eBCuLw3tTJTaU6Zf5w9aW7+MX/89lXf+u/eu8//Hd+/lP4N8fr31xzgHlqiWKM435a8QrKIzyPV/HroZPcdnSqyQjqCNtBcTbOcpCeV8AZDhOcnTU/1ENNyKCKKhA2wC/XaRzWZ96/Nzw6fPP6H/nX/rMnv9v+/GfXN8fVcNLG/CGHp6U1qTKO83iah2Ez9OvU5dwlijzXAq5oCARAyAaEFJWjgLmbS3Q6zoWMEIiMGdjAwb2WeegTAS0eP6ZGiMShS5kCi4iUpk1dXd1E77ElIREz4T22fACWhASAfky4ZzgNcWx9WnVplaGZNxFCGcfOuKuUgXvkJq2qwH52vYY+eZdsnX3dUREgiRaCDjfzFe9svPjiB4efefrhl3/68bi6eAPl/0A0gBFZDF+lsslRK4ibAXhjiXr/TgwScrFC9wORXEyiAcCSSrIeOZTeMC5R5mTVoAMAQvQlqYEeltI/mKL2T3UtLB1/aLrJAQDYgR3HiDslAmK7j0kTY7WgFIUCFaNqLBAEadKXYg6F+IB967VqF0IMPBsUndELoTB8M/nvbsL5Gd8mPsVwRfoE8Ik39Dlm7zoP4yF4DRrREli68Tw7ZMXUYH+2Pb++vTlvFpyiE0PFuUIIyGEgyAPodNIJ62Ef/cIFmjqhY/Am5mIC4qBdojpOIAq0+NUoil6sz+6uDmebR21SmySkHFLWyti/3uWzsd2IjH0/RY/R093TfTCOgUJAsRAsp4xXUilBmY7GYrERMTqTIRkSYGAyEHUla44GZBjMqTlVhI6RFs6xAboRWATL7uCgDmBoyqCMGlCDExuyOgA6SnEtbg1dwYEBCCEARGhMM/IEaXbsFTuwYB5dWYREWFoQAGLBTK9t+Y3LQ/NjpX2jfWtlrmWWnCRHonBu27HMo079Ju19pIEDNuoqdpHZAzOmTYpnNnc8ddO0HyD7LFuk5CEJkUSWkGbP7k/1Jm+4mKq5oglAw9awYsa5zBAIgcAYnCPktt8nTVlzoJcCZ14RxaA+510+yolzYEdyjOgAbk2tSYihtQYMDy3ZcuoRoQG6oT3Ay+SOLbTQJBGYKhHPcZmn1PUUmH1GRsS2ZCU1DiDV/axVLOh2fzQBork9hJzC/bLhYTVBhM85hp/UD6cWYri5qoXN8Pr540gS1tvb966teVqlWWoZ66aPqBULXG52KcLhcAjRvKpXP3/5wtE0w5KeaABp6IbuEtNhnve83e425+8drl3j5dmjxyd/7wonN+/6vt+uztJ4++4Or9/88aEdvir7r75Jm9emK9Qdpe27bR7jShy4Xzv3TdN4HLcbBAEwSzkpTOM0r0OP6AG8QhOrwStCBRd37Tbe9S4TyUiCLyNcev/3YPuHU1jhOHSb17p0cTwemX21Oxb7urTb9e7sdIDpiOer81DCaTwk8ZBWSjzFYXv+6Ndu5FfeKuuvfn2dPhzff+tJT//Bv/uPfnENUQAVFoMrEynTHDriEGHZs5mDmqZQE/xdhX//f/pv//D6Hdml9ePu2fT+k5fOpzh1/SaH3IqgY5f7O5+dwSJeraEFTwyJqB7m3sMqDvM8tWlcbTJ6Qa2bLm3C6t1vvZ9zv75Yj31N26ltf88GpUFi5zrGdnO5Kq+NWkSLR4NkOCHN+EiTKjdWC9Ltcq2nyY55SO8c93yeHz2Jp2lEPH3mM/rBe+9AjlDYSgAgR5pn7Vdr8wYuTpXShHxyfttc1TTvLsrNvhXpHr+mYxnH+fziZaR8d3fkgMQMRMdja1LnuTShTV7NdWpNNpt+nMbTVFYppESbzW6DDauQmAMoPHhAfjew/F4zrnvlg/sLQHMRLf0w+x8RCeG+41rcPbuuWxIBx3HMOS+rJgBorcUYlx8BgBDCNE193x+Px/V6vXwDACzR9Iujij8EyP0pr48vtnxeL7CyUaZDCME6iBiP87P3vvnNCZpIaKgzdK0L5IFSCBSVkwLsp2vpwpAIEaNGDKiqd3d36/V68WINIazzepVW8zy31harHhFZ7HYW353FX6dyXTiuIQRmnud5xtmKzfNcgbk1a9ZaQ8Oo8XQ6kZZlaWlgZgYEiCgirbXFQva5o89ycS/bykXt6e6q6qEpaoQIOccuklWayMlLKymzmUyTApYVUIyxoYsINVUREbktt2u/uRgITCAEboiGq92lHybc9Hh31a+xzXCaT2f5DKpBsHo6pdWOFUMX2rFE7gCxnO5yzpvd2Tyd+pywG0BZVa2IgyQGm0/Uzaf+Q4+vTghoPFgEB9R7plq/yv1whsSEbOClNUdIOamJLsw6RzcTN2hmTRefyPV6ozIpmrpZ0zbXwJRCBFUXEUZH71Joh8bMzMFEtS36WkOgHDMDEdzzXxbLXlVTFYcIiOawONE6OTAg+arv+1XvtKQ3oSNSiNxzMAADC2zMaqLiSAhIvjjyl2YAoOKq7tkgk29ePTubR4syZ6CONxH7/c2p72XoIjiSNwgzQOTvT0j+Tpbaw4O/L5Hkk/qj1HNexH0n/QuZAwAAIABJREFUbEt+Kyy6NEMURFQnsZRDTIMiGwTFoBAoOLtLKzIXr+pVwJiQY4iROtFprlOzaBQC9Yk3Ac7IL8d528T2xM0GtewWTVklNFNwqbq4PgIyGIlBCeDsqro/W222uX+0KqZJNd6dQGHFFDnGVstcC0lCz2wxGJ32LUC3cEtdq6paVIiCrgwKZtAczcmcRCnIEHMwCAG6wWfZz+NhOB+Ktv3+pmDr+s5F26l2kYdVAGimzQQDQznUUkyFiCP3EaAaVadgHCSQMy5Gh8ZsiG5xCbNY0kjMFSgQBWACB0A10GXA7VgdZUnxBkQiQIJFEUSmmTAjWkTvaZ7KNFbx6B5EAhoTF1o7RvCMlkGTW0SLaHFJiwSMqIAVzKGoqpuBe3bMnuo8BsqObIAIhE5EMQSXhkx9LTPENdTgYNEtutocdSaf3YpTCwgDR8GVcGVgdQRBAFJ1gxyLgQAZ3etUIycKWH2cyxzcA4Jjc1Q1L22fwybHrQMYKACAirgKagVp3hSIiNpiyOHuhKIydBlQnWRh5hEhE4ku7Q440GKqYeYAsDiWP68XtZTuLhCe33sdXjiIPql/IPWw2EEiTOFx3/38v/SXfvFX/5df+/IfEMSIYX9950arvBr3YyjKHqa5NaDV2Xkz4MBMdChj7KORqLd+6CoXpvlyxxfbSDox9sdp6odunGVuU8A+Bpymu8QSYdLp7vHOzrrA5frReX/x2puXeX6SeogrD6sPn8l4NeX1BvPFOFdrAaGro2ReTQh3d3eGOeWsaiJltenyOtzaKSROuXcWZ0ECYCRzNAsgEQ8YkeAsWtxfnaxebdaPpAUzLkWI45OXH19enl89m9znkLm72IHjpLXvVqXUVy4vf/Inv/Rbv/7bMk/z7TF12/PVkBN87b2nF2+8NM+nVzarCPA27CPI4/P16OBWc0iTVAAEgutk10DfktvxPPbrxzcyHeo09Onq+sOf/1f+5V/6pf/+7Ozx4fb26Yd3q76KICot2ZeMiO5g2qfEKm0sbHEIaxdGcwCtVg7acAUKRVhWm8P2cbd9sjlY2WtNwHOVNrVJ5wpVoR6Oe16xT3aWtggqpSqDBb+6e3p39yz3q6ot584xjoe563oiqhNsVrsmhxDppcuzptbEur6by+yu7mYASCkE5IBdzl2Xt9uzLtze3t5ByAbahEzIhXIcwAMAA7KYehHVABDHsalgoFSLOFDsOhOfTuNW6J//p//iP/zKZxIQEwLCfZj4g++r4/dcHD3HkvC8/YEHc/DnJ9APq/9ZeIULbjSzrusAYHFFGYbh+W8AAMs3LDGBpZQQQt/3V1dXl5eXi2fK4tgCDxh1AZnL5z/l9XHHlg4P5GsA5aYcSo/zPJ+SChxr/WCEsw5f1joJdvf3xL55J6cQVFXv/IxXuXNpUqkuPdo8z2YmIqQDpwahq0bVSDFqOQGzqjn6cuks1FZmXjIwA4ieZSIadTQ1bFqMeu9SSgxsZqCAitM0RZAoUaKIiZGhRnPDHpW1UsXFU4FBQQVFgsQc3X3yKXBQVTcfelp364KlJi+l4FySpxBC563bbA7tAPtZTQEpahQ2kPk8h+5i2w83cROr1gjaphveM+K5x4wQQRxWM1odSgJcFeg4nIFPkLbt9hk6UyFOyXmCVQZPcLqD2FMfy/GuzhWrpzzEPBireouMMo14Np+Gg8HL0wkz8Aqimpu5GhmGoR/6oS+llFrMtLWaUkwx1uoiDQEB3MAM1ZphtUSYkDardSlQtZpWE1OzMOTEyVlFqiAo2SpmbUKAxNCattbU3MxSyjElNEADWHiviIDUmpZal8ASBwQiJ4Bl/s+Yuy73eSrzNM+wCOwie0AQdTEPwQOboMLi8E8GYGo2N29qIIZqmJW6/e0tcQK3N//My+P12++/dR2wPz97hE5gFZ00CMsIiGDf97LvBABAwrc5x36/YdgnQ7I/cn0ELO/npfj8wbKFMQAl5Ape9TQf5fpo9zY+wZxJgQ2CU3T0ItB00e2E0BGu1mkVk1/HckPz/jC/89b1wW4Ptl+FbR83BwjNB7POLZpGlQQ6mdVq1hZ1M6GhKtQONICI3V2sXq5TPT19Z2zd2Pqvf+vW+Dz1KXeJAnFMSVPyzB6icd3PgcNydzZrZuKDYBB0IRc3dwdyIHNSI9FV7NgwBg/Zt4RAfPGZ9T4dJIN06567D+U0H8cQh37FNlZvbs24y/O+Vq7KHKkL3WBUIBYjQFryQWGRVxqjAy/qH3DDxdMDGiITMzg5IaC6KwAgut8TjskQAIkIgDAwoBmypkAdIxID4eZihbQFYWxslbzifPT5MGMC79DiggIXbMmeEBJCImtQxbRVkuJG4EQesoc6e7/qHMDQl86IMIbArWHo+piHU50UxExVxFuzSl6iVfAKAWIADElCFGcCMkN3NFUFFUipODqCIQETM3KCGHnoEnXb3FnOGkOfeKA5+1hDHWLtq9ZqzQHAXMAqWHNtJovzRnNpqgYMxE2l6zYGVUGBDFiYaMHspos7HoGjgxExANh3ib0FAjyQY/8E34Wf1P9T3R9SDg7ISMSj66vnj9ep07levvRoOpVnV7fr1W7oV08/vBoaJwjj1MRpuzs/XN8RM8d0O9+dn18UE9XWrdbqI+N8uesvt+F4PTLl03TsV4/1NJV5DLBKAW4P+xxChMnmq8ePN482YT5d9xvcDeF4czufBfXZFE6zjpN0q1fD6vLm9KG1gEDlJNuQA9b93Z7j45Q7K1bLfHk+pE1/GA8xxZyjLfwFZzIma2AtkAY6hkABzi+3u0O8ud1LDkFbcOMyC4eYMlWZiG1YheN4sFnNzVSGuJFj+eDtW5jr1VvvfuH1L3zjq9+o11dwuXn3+uo/+k9/4ef+hX/yN3/zb222+aU3f+x33/l9IHr9s589jONxHM+257fXt4stgxAKkgX+2u3b2Hffevb+KkxffOPll5/s/rv/4ZdfevTKB+9+0Cr0ua+1qjAqoTE6MRC5g+uQIltrY2Xa9GEt4mAOIMWtmOPKTavwNAwTp0k8Rs7bkDMwNG+jTPMsoWloBP7yo8urd58yKaI0KdqRBQJrm12/Pbu4vjvl3IvzuL/brS84xDLJ7mx7c3t7PB37Lk6lTXN9PLyq0OxBU00cA8cUIhq2CUu009iaoodsUEVIG4FQl1bgBhCBgmoTMfDg6OPU3Jk51yKAFHOnrdTTeHdXf/Jzb74ed6nAMiF1fH5nhe+BKx/ae3x+rT/fW+JzeLk0cT+0/ufu7m632+Wcl9WRmU3TtFqtQgjjOKrqZrNZdj9LhETf98ueadlJXl5eLv/vsgcqpSBijHHBmd8xs/tTWx9rbPl8avqwV8cU037/LK92nNtR3wrxxzp3wWCwqxRDbQaVEZwz9gYCG9skTAJaVEXb7BCrK+lhaiGELmfVME1TqQUR+75nb8yM3DroNn2sVKc612p8tsJWurBpzWOMOefb29slvpKZmXnAgXpCRFHRqkSkkBICFapUsaFncc7rLpiZewO/f0u4u5v3EYehq7WO46iKIhJjXK8f0UDYUFEPchCTDXoCVaiAkb15LKGoKDYIkaPD/83eu8dqtp71Yc/lvay1vuu+zMyZc+YcG9tgE7DB4IZEoQqqglJU6kAiVdBQWtwWKWlVqRSK5JRQR23diouqIIQQxdAKUonUon9UBUFLKJdELW0AOxD7YBvbZ86cmdnX77bWei/P8/SPtWd8wBClBKcmPo+2tr6918zW2t9+33c9l9/FpUNqGK6vr9Nho3hIbjNrKsYowzOjP3p0uV3M29nhcXuEsBmsmZmszy65umY1i/FknnO2aqTE8/XBWPLBoEHBfBB3cq9ZP/NwO9B8nj55tgizUjMBthx3KbdmyzaeBM/W7q4OCl4liIIIUgbAkkspJU9UhiqKrIqAzk1O6cjs2WkQ9aJElWFfD8KVGCOGqfXFRCZiIjVVIufJa6mOHQJKVVNDJMcIDs2gabuaSk3ZVK2q8945llGariVGJZ2sNIFuemVoUGrWwUopWhWQJ2E+UjR2RqYIyWrFSYCAzfENc9MM1AycISXNQ72kaOvT9e7xx1/8v379rcv0lrtuHgYbigPnYQkmDD1wAfHOyrSqXXU3Rc3TQeWr5pacGQDqBMk0MDN+MmHAp7oEr8UfNf7gLiq+6pl386dQVHTi1NiUzEgVHRADOiRHpAzigJAASUyrjWKQxWoo6DRL2achukbC3dFOyzimcGSUQrvWEVGR1KSAZrCA7AkbwtkE4Lajxrdjbv14Enuh9PEHl8J3HM/ZAbgTJDZwZqACJh7U2CAgOK2sgzPyygoqhqFtt+6AgUwZGZGAILCF4mwrg8fiaCQbSUaDg0K/dE070wFz1nrVb6+GqwK6TTs2Zs9VqlqVMdXkuYs0mwm64kwBgdkABGyCYZIqigmpoIhUis4Mq5lMw0xHqtM7gATIN0bnAiYAaoZmQABsN3xXlSp1NCZwrIiGGJrGN37YpqHPWD2qy5YFBVGIKk7bVBELICiBoimpksD0wWYCpmjiMDdU5nhhmzCLPQ4QpFubd5i9q0XzILFtgrZJDrkeHKgHUSGtJIIqE5WbDFDIzMGkzzhNDNEg+zFr72MMTVCTCoos4NRIFQ21mtRikurYwYLafMi72LS55iSZPbPnQ9rt054jF0IzhEqX19eqsFyt1TA2gjAgVDKRKlKqESmj1MkCFO1mBkBEZE+MRgBuVOsE/LTQuTh1ylgqOABw8CqZ8dfi/5/41DtPgB6gBZ4Bf8mb3vJIy0c//pIBr5ZLKSaltLF1ZlCtnXX7Ie3S4BetqSYt6PwIYh5948Z83S3quqPVrHQ+tevgnGnTjIYW2sYtN4lipCVgPewi80lXVrP9sulP3Lj00lapMDzalTC/M6RyORg166L+sMtNu0xFc6otN9v+sM+pW7Y5p2Klm83VxwHyMGg1SRlkr0B6w283zL3moYBnDnRxdrXbndf0OmS0FHqtfU59GpdHraLM42zVLVqGZYdXZ+WqL+TYue5ys1l2s7untz/+4kfb4MfDLhCYVTPJptu+//nf/IcX/W7R2qPzi49e7nA9u8r9Ju+3+dBs85iHCZXkDtX11YfYhYgcnz2+reVqu9k3TTw+uut5Pl8054+upZgVs6IohBWgmBW90WhWNGKroCASqBoiBeIZRDm6vWh9bl06WS9O1uJatx/3/dD0QzNc52E3Bu+do/14AGezVUzat8uQ+qGUMcybPQ6HflitFmAkKLFrxu2A5I7WJ2gUGZ+5c9J0adGdTgO3orGIAtqYBQSkWimlljJlGEzOMe/3o1RkiqmvNYMp12pjKixIDgBE1cyKWQXSGx1qu5kqVsSKRMp3jk//3FvftPDNBAszfNq6tYnFAHAjX31zAZ8ub4NXvXzicnnzb7jwH2/+s1qt4FWDyklRZbrUdd100E3FJDPHGCcc7ARp3G63x8fH08xzGlSGECY0LMCNGeEf6ab+RYvP5tryaSMDk8QDXjfNLM7aoxfFvWE52itt/WBzsjp+5vTxvn+8a1QOohL65IcE2M58a8LGsq/bfBjRITlk0ALA1CCiB+c8lTH1w8DgGUIMzD4ISATyTXCNrwUYFFGl5mFM81LSOA5jceu15eLZkXfDJlOIu902tq1mBVN2YJEx1wGkQK1FsHFIjqDmAkgTQhMBUVXUtEittS6OVqDiYkhjdk1wgf2c9/0uM2WmTuc0Ay8CVc6Hq+BHMzJgQcpShZJWf3Q8v9rs59Q81/ypN5w8uz60zBc26rXDa763q2/+wPAPXz8Pr18+uLdYghSgo8DP1r60t+89OHt5Ngt93t4+PdmmcZ/6GCgslivPZy/fT6R33/DCi9f0Y//z3/+qv/K1X3z03HJ+lc5+o/PkXMRcOiMZh20/ro+4ur3aXCWKcq0MYKJVaqlSJl4VqqCSAiKzgpqZZ/Kei0cJKgTAmGsvgZxz3rHdaLepqWitNUsToSGvqTpyZqaiMDmxsyN2Q0pN043Sl1RUVaR2vmHFjjzO2lJKLTWQWjQiMgMR1aK1WIUsIoree0ZEVcVUvHPSeiLKpYAIAKJRWCxGB00FlMR9rlVK42A5mzl3nepu/2Cx3N7O188t9lFexvSARJ0J1w7cKOjAD4zoakUrfxjKo4KbhBxfmyF85uLTCkt79eMOXqWBrqakhOJNbsoTE3JMzOyIHHFlQGdEDERVRGoCVaxWwMjZbN6d3j2NBSXTYKc6HozXyin4tVzuaGp1FLMB0CF7xoaoY1MygaOF97KzMJ7GA4TUnyz3ZbEvc/LO3CkwGKCZmpgpgQABeAQnhXUI5qP5ClaRmrbbQw+e1JgdMTOhJ4jd6WrZLIPDwAS2B6PKIISzW16o5Jq1qDGun1k6ab20DYWWQjmkvE85u5RdIVeUla2QGRGYM1M1oWxYDSpQRrFarIpVaryqmYI6UufEkyi4yWbBjCeLNqsAAqYAZGZ4o6VkYKC1ak0aCRxP9KhhPJReZUTJyBrZoloWUEYBEqSJjaNajcDA1NRAlGxKZ4F06jOBeMgNzu8dEY/Hz6129aovh24FFSkaH4acr3U42+et86E2gdkJO1YgMUQgAZxKS0MQAHU30oiTng4SNstmsQqiKipSq9SCzoBVyRDUrEgtCCMC+EjUZI/5zt2TVDkXYs8uOMVoeDLVmSqmAkmviNzzzx+JmEEyGNEUzazWWqpObEub7smetNFQRKA0quPv2w5PofifvlM8VPi9uNnX4p9bvApQAWjIAA3CHOBL3vjmc9Tf/sCHeD5fLdcXZ9e11K5poRaD0nRdX2XXH+7cvlXSmHPC4EYUChBan/L5cRtvHfNyljseZ02oYNU1Y0IIbeQlXEoTGDxfH3YN4+kK1l1etttjGj2kUEdeBRc6C/OzVw5XA/JyXXu/H8pyfdSP236s7SJs+8M+j+vVKl+mbMnPVtaEoY55HGpQyUpF8IayAqRYBs1DoYa9kQxaDpS3k0RzOBzKYcz7NM7bRdF0oALSm7EB51yK1BADx+4jL37k7vrky77qix9/4qXby9PD5S4SVKhmUkxq8PVoWRv9nWFzp85ledKil/t9510bjrEocIOqCNpj30Mdt/vnn1ludn0ax5OTxfFxyKmOQ+naZrFYPXr5SitoMcsGYqhgFSyrTWr6CkDODNREDCo4DAGZNv25zMNRewjzPp7S0TOIaFefOAt0NzaLXX897scmrJynYd87o6PVorf9YjW/6PdS6611J32/789Pbs8NUEiaWXdxvfeOj46Oc78bdjtZ+UO+MncgKH2/LVycc7vCTXPnej+WUogITEseCY28WY0GxOqyuH4vuRirL6kMO+m6LghkKTVZlsM09ui6LlOOFkc2TFgbBwCa7e4zx3/hz/2FtUUwA4daqxSJTTTDCZYPn0a2dEBQDV3skwzau+SqdzFrhQBOnSGA/2NnApnZZrNZr9dd101VYowx5+y9R8RSinNummduNpvFYjFVnn3fd113fHycUooxAtxYGIrIU3htKWW69Fp8VtaWTzM+u5GGjuRmECFJ/5sfmL/5ywAPdTf++Pf+e//3K7Pv+x9/GfGLYvwiTAJVMBfqS2EopOR4u9sehr2PPJt3TewUVciKltlyXlMdx5GYFouFVpLChlpBq9VqlYGRPcqEyVI0PVovwbSUjABjP6gKhdi0TdM0aUgqULOyIk2KhczGYA4ZJo0QQsAQwzD2jpzzzI6d42EY8liqlFxyykPbBgARLewBWKuVsQ7bodBsFs0xOmbzaItlq8GcC47bfKgZKlHD1sEYZnysu4frZz5y9fK4pEte3toMJ+Xuv/Rf/tgHzg4XpeveeLt+7Z/+kn6Mx3U46DM/+GM/89GrzfJ1nzeP8E3/xtfNj5pff/jo7/z03x2s9MPu1p2Tv/IX/+Ib7r5NXf7gxeP/9id//jp8/i//+K/fvX/47r/2l1+3ui7DmdudhWN8yzq+9KEPJ7q9417YBTfrC8Yu6mEEvnkkEtHkt2YAVcTQDKBILVJbQudd6NzYV0EwQKlWFdq2bUNnk6yHVKtVSnHkSNCyWNWrqyvnvHMuxqZpogKoQYxtrTpBGBCJ3U0kTCGEwsWKJcAANrWm4En9Nnmcom9vGLY5iwgzG8cSlETUNQ2pzWJtHJtVSJTFap2ouXXcw8J1S1q1TI/PVvFjf/Uvf8kXzp+5evDb7fJJK6s2ErJh5T+Ev2RmBRwYv4pjMG2Fm2LntenBZybsyTPv6dv7VFfgiUpdBcoMgiAwaUQ5j86TJ+fIiZVSa7aspgYMwCGGEGPSK3Q2ysX1mGaQjN3D7bAMbRXjNgBWwe28O9JdIWKgTmqZBVEaVHMXcxoGV2wZawg8jwWY+DyDipoVlaTFCwiYB/A83Wolrc608VT2e6bWIwIjs1fTposVFVuHzpFjUBYDnPleszmm4KSqVq1k4lDZe27z1bUWMPEorGZZ62wdKwy7esnBnO8OqZCtGljlYd/M/GTEp1LVBCfOMyACmpqKAvrGGlMFEWVm8M6YhKeOG4EyEqAKqEottYgIYo0WGJEQibAWkGIiLOZj1/U5lzr6dm6iJSlzR9yZH5AJjEDrpFBIaiiTWZ2iGFQjQIIb39yquVoVoIFxtrCi14bnpdm5mYPGRVh2uNo/GnB0mg1GwWqUTAOKv1EFuxHwdzcjUgEzBgWw6VdyiA5sbjRTUzFVG4tAQmfoDB0gGxIi+gm+bxTABRcwxVxcqU7AAwa8OQ5Q1WwyShcDNNxt94hEpMfHR1WrSB1s0GKgN7qvk2E96MTcJkTDJ2IVr25dxWJj/BS10m60k83MqJKZyR9uyftafEbjKet+oq71Q5Y2PBy2j+6/7JBUjACZqKQculYNzNQQjRkDU+MUMFmNXUylBAccgSwxpHmLHrct93Nfz/pUwnw75kQzNqyiRfJssUhuDJBWbdtQpnzZHBv0WYYhdrcThOutPtpadSt28yw6HGR11FTdA3ryTZKdsXSLcDgkbcHPXE6QQcwjedZipVjXzstYHTQeIgEygTeAIpHa5++cem2GcXSuda4tVoMWrk07ax0TVmq7dkyZVU4Wi5rx/KVHb3ru9aum/eW/9/eo1FzGrKlZNsuT9f3Lx+F0dXz79KVX7jenq24dLx5tO+BcU609ziPNGs1p0bUOySMxNMGhxAJJMCtl60K33Vyfnt7aH/YXl9sH4xWRb7zzrjmkgcER+CpSi9zUloRGjGAEmdGxmyTI3Xy2bGIc0/nYHIq1F9vMgGhmuV688mjcCoNT1Szj8a3V/FbHcyyCsfXdEGtgP6dl0+BysTxuxyS55KZruUlAEJvFuN+gbTxh0ct5J+xoe8ixqdzEcg0yDkQcQpikQwBgsjbQrKWUpASgmJALqw/G0ftiZoKhQ3+Qg9XGTVpMZgzzbFrMggtBqRg7L+PZ9YNPfvRtL7y5E0YGEYkx5lyeTgX/adb5P4f8BxHX6zW8Sqqn7/umaRBxHMeJfnk4HGaz2TThJKJpwrnb7UIIMcYpM5zmmfBExWcSWPlnv71/MeKzsrZ8snieuqA5BRIADPMv/mKoIxS863nY/NoXxDf8jW/+M//Ff/fBvRw3btbMOhyAVEbLO1M4VKj1uGkbJmMW1KPTo81+awr7w56MiSj4GDiOfV9lX6qWrOSJPdWa+76KVUDz3jWB7tx5ZhwGhYqKZ48uunbuODC3s9nqsNsfLY+211tRQ4HIgTlwcMiOMhOwGViGxXKuWQmQBE21FGXjWZi1q/bRo8ealBx78EpGDjlCnw6x8+n+lR+EwpxC8GRI9ty9Zx9uXmEDVu1CnPF8X+BQhIahI1jR7q++s3vj8x8L4/P/+Hz93/z355dlf1n+tbILZRvud4ffeshhN8Zt2lPd09fQMT8UfvHDv/NLP/nSjLhjPuv/dDfrcpc/tCv/2//wyTz89uK4W5x0L9W30/z5w1hsX37wfYel/sZ3/vt/vmndbLv9t//VL7v4+D++GF+36++lk5fQw+76QSrrGNaTC11wgcEpgqHpBARWFVMzQnQExGC5JBdQHRpTBRFT7riZ+TbEhy+/QgaogKKMzopmSTlnBOddjE0LBilNxszAjvOwr6WamCmA0lPZpKo9aQ5kZiaiI4wTHCJanBDOONl4TsvQzHtPRKa5KqGZBq3ONd4PqmZmtbLIZHLDhc1qbSEEffSJy+fd7lv/zS9+0+3Hi3165vlWNnsHdUK6FlpgpdEOjY3GexMghyUlNOmsVV9d6Qt7wkmZlAl1Ml02pD3RcwGlzsQcczYjsALmACfdIgMwQ0VAA7lpFE6fXhMB+rSwT31+mkm/2k33qb0WAAEiePBB/Y3h/XQJEBWlgoCYc2ExTzVlyQSAqBCUog7DRQOK4dLNqmNlp2I8WhjrQb0zq4hXTTcbDtXMmfhZ59omFbepsD3yYdhczefz3J+z215fAc1c0iyoxoyBKCCzejarYy5jh6s2rB3sNKdx3ITQIJESYmSKvId8wLCiZthfoa/gMTgXndvr9XI+P99tb81PsqRci7OZtxPNtwr1w3Vy1JA61RsI8HAYKI6HerlaNmx4ODvrSFsXdlfXARaN8433OrExC3JBSIZJ9+eX3aLj6EFRiikYokP2mlVAzZE6UiBgEclZB2AKkR15pgAVy06ia4NvS1YrgrOWue3zvsCA0Y9qj8+uOlqhkTNH+znv5kKp5+SRA3szJdDJyVbJgMFQDRTBDBWodTFS/zIOD5bHtMsvLY7Xu2Hj/Szlq+ie885dXD48Wn7+ONqwP5zcPh3T1igZJgMGAxMxyIYFrUIo5EWBENGIgX1BEuDL60d3Vi05ILJStgfdkjoSF0IMvjEjUbIKJnit8PhQVmufEYScOiqIojR16Rw7R845RuYuHDzF9exuv8+Ew+F6S8zIjqp3NuHWSEW1yoS0RzUAQ8TI9gcKTry61/ZafLYEIky92IlNE14bAAAgAElEQVQ6q0DeZ9Nf/l9+7rfOH3az5V5hux9C7NhBrpUROPjNfmtEs+V8KKM5aBcdsO+aWYbt9rD9vDc9Z/7By5f3VzM371zZbEr2Z3vZ1cVlGdkOs9WdzcOXrd91kV64vZ7FbRt2C4dHblYiVfSH7HpqP3J/m+g4Lp6/f5bPLut8cW+3qbP2OMBsfxhjFwi1r5fHd5aX1JdWuvXq8pWD886HMKQ8HvK90zv3Hz8IEXwAEJYSmIJ33kU1k3JQ0raOlLUQ+Tmvh8ua99I0AZoQ5rg931xuD7Oj2+Uqhb2+/a1flHP/O7vryvrwcF7JGCpZknWTDcq+Xy3vHHZjSuO91bP1aj8Mhzt37uY0pO146/T0cLaN3sXAkzhrUtpv9m61OPSHq9329mlz9vjx6a1nVPoBDl//dX/pb3/fD9678zq9oQVKkZRy7kITfGtVLePyzvKivxzT5tad20PNQ8knx0cXF9cI5WR1tB/Kg0f3PQSHHtPw8ZcfSF2KX4E3CPXomaPV3WWm5NmfP3g0P+nCieugrf3mzp07xSrNyI2a08XRKecxXV+/2Pgy91q3j+J85DwQ0MmcxkxDOjRudpUz83zSQWXmCfM5adWY2VgBAKRIMWbGIKHrumEYVFWpQeun+d4IYwHqYjwkwZR95yu4Oo5zaM7vn//S//pzb/qa+elzL8CTsd4fzD/8wxR9Jp1VAI/iKpQnR9REHbI/JtzEw4cPv/3bv/3973+/qn7TN33Te97znnv37k2XniJaZ7NZzvk973nP+973vs1m85Vf+ZXf+73f+7a3vS2lBABf9VVf9Su/8ivTEGKxWHzjN37jd33Xd00/ZCJz/rHc55/o+KysLT8VZggGpghElssw5oMVW81XYsZFgm2fbU9hN/og1WSv4lzjVnPrzDeQ4dAtG4/gACrbYj1r2sBx/ej88dXl+dHyeLU6BkGUibZjwGYIWXItNbQhumAIRMSOvXMlFwAkoGEYmqZpm9Y7v7neMPFysVrOF1YnyQxxxIxcUqm1MBJHP+Wi+/2ekVStikw9GSYiopq1CS0Y5bGOQxrH0avz4HKfkoyuupYbJ54LGZWEOe9KKSZIBCGN0jURoHgser0JgIvy8I18J7308UssV/wvf/Dqka7eysMLu9Tvx6Fbnv721fVSbq1ckwhGhJFhdAinb/DhZLs/PN4ftvACuVlbta1mLlmbq7lx51rOu11yPYwePpH6KF+wWX+F0Xkatkdx01/+P+ePFvkOPdYHp/ded3d5GxJCShN9kAgRyUzUdMpbCAwQHDsgrDldHHaO0XnyMbgmQEk1Jx99N+tSP1apDtkRq1qRFEIMzocYnfeIpCYTRXFM45AGZmZHU5++iW3TNIMNIn4YBheZQnHOEVJJRZMSkfceC07STaWUCmnKulS1YT+wWUqjgIioqjdLgg6dqoIqqgqFgBIIBudKb3kgt3PNAr7k1pIv/0E12iVaoLcpO0AkLAAGxgDOwAGAgcLvIw78fn47gsHEAxmdoQqBAdDNDvknmRD/sW/Jz42wV78yBEKaVFjATEEQKpgYKqKbhnMMntjzLIRFoKEfx34Az+ppPVvefWObvHv29Z2Mexn3VIuWpFZBWQS6Dshy4/xOsvM+pct78zn44egWLxxKXK8XHRy3wQ/tabzOh17no8QsGENUlJpSN++ycOrdWT9eDmd5r0UQ40oxqGvMterQHJBaNwBd1C4RNoyRGICgdj3hONomX549liySKzlFVtyfccyv3N9EV8g8mVdv6vXZN592d2Yaq0JKGfy6peywWGsRtzrU3aEWrUVr4QokGDE0GBBtzGMt/XLFE9sw55Kva2xCbAIF8ugm9Ots3vkjAmM0V1LNYy1gVVQz9GMpAAah77VbB4qLcRhNHZinHJ1rvbUBWlABq8ECGpIwKYM5AFQxMZMiggqOwYGQVVRDj87NTxeLeOsL33qnXbzeR/QBU3KPHh7GfjkeApC/3u5EEMK4z49mayQyZHd1PQDEqlkUS9rPGs8M7AEFSV2/Gx0jucquNl147t4RoSHa1ZXcutMasqFLVVJRqySVpKIUUKmAYb/Pw9iH6EMT2KFDlKy1aB7HPFZSJuPtZSaVdHVWkxpn40SOiLFqrVrbrmvaVozM0G6WLyCoiFapKMmjfPrxMc0tXXWAjq3A5EQC9bMEMfH0Nj43C2BiAAZPGBA/8eLvqMNBBBcLQLvcXKMRKDfGDXHThkNKiAIIYx6GNDbdqp0FQnYYcy6NRx/bpDJarLoo0Bi2/cHEOh+aYRhV9bDfnXRNM1+EuduWMcZYu6OznZQRtTm+PlAvrk+dZBsOIYZljIux5qFP42FM/aEJfrFeMnpGmQvttq94XfjoiBrTRoqUVPv95XoNDDuACw41QG27Rcr7zWZAaGazdRVNecw5h4a8wyY0uR4kWVU95F4PtqblChebqvMQXvroJ86vzzDY0e0TQTLAPuchFVRiJVKdF6RkPFgTat+nxlAOY82plLy72tVSlGsmTFZGLRW1kIaii/m6W4S4Chn9YczdYsmu+cmf+DvP3n22Dc3Z5QVUXM+PqtY+HRAAkcZUmqY77B9pc1jMTO2TAJVQyrB3JiHQcn7KnFO6SGqrxXKfbQDi6N0sZpFeDl44FsYogXXeRVLruvby5fvtEgj2s9jt+5TzWPvREYfGsfSkPZGhM7Wcc2546cMsU6r71MRmHMdAIZAngjQNCUtJKTmal1KcySgoWYqxc+5Ah8Y3m80GEbtAqhpCCCEMaRgreOPB9qOMUaJKrmMPzI2D/fW5s4JP9CNyzpNkDkxd7n+KI8RDBaiqloHB8vRNrmzwB1rz/lHiXe961/3793/xF3/Re/8N3/AN3/Ed3/FDP/RD6/U65zzJ82y329Vq9T3f8z0//MM//CM/8iNvectbvu3bvu3rvu7rPvjBD05Csoj4rd/6rd/93d/tvR/HsW3b09NTAOj7/rXCcorP5tryqeo2KIAScBPbGK7OrxMjilGxgLuj9sS2o1/LoHUQiW4eliuLxceadGxvLViERS7OH+Wrshs2IUYEWS7nquXi4vEszrpmhmRIN8+sWduFNmQpRW58QZxz3vtSChMj0jgM827ZtS2Bv75+xECEBFU3V5tZN5t1s831ZrPZBA7RhdY3IXhEQMTLy8vVaqVSpaqqqik4T55qlhhaVc1jGfvc92NjkZC9j7FtgBASgDgwUpSEKdWa2QgZ0W9TdfMGUALVnH8zuAff+ze+4W76sDy6d3X7z/7Nv/2//6P8wnzJz+Yeb43Naerp+vCs1kEOY1V0guxA20Gq1/vbV4IP8Va3zNVGIcfakpID6ooIijbdcxePt+3oR+c33X49X/+tH/8H/+l/NE/68G7c/Fff9c1//T/4MM7jYRYGMnc5tsgdUTWoBoAOiNQMRGGyE0CgydDFs3oS9WpVtPo2tPPZPKwouH53eHz2uIvtc/fuDfvDuO/VNKXEzhOTY2bmXEou1czUzEW3aBZERIxMjoknSB4pWs4556A5xrhYLJg55zwMQ0op53zv3r2UUtqkWicJTRORnHNYhjwmVY0WsOViN8qKh81FtDhhaCkSS1tKcXtDmM8i69W4bpp6vV8ozoxREZ5OCMzwpvfmABjA2aToBE9QmfZ7Bmqf2gqGZECGgzOCm2HpP7l2fMpu+FxMwf5Zwl4157UnXxIZqUyJtypUs2LogBTMeUB0wbnOJSjZRnWKHRuzMQMrUmI8eKjOZWtFxiqSTNmQROqsRexTdM2VHLyf5/HieB4Ou1fmKdPAXrn0I4e2Ej3ajdY1vUnSmIVibEqRPidHi7G6NEiokSwiy3YvGFYKzmJroRVUQWVRX9X60hlTZVS2Wq3WbuSSxpW1ZB4rg5BhNIiwU7I25jKHWYQQIBTM1ecY4tVwqZ0z0rwzt2p543GA1oLsSmTn2CsXg0IEJKi55tQj2pgHnkVLWUEFJfjYhDmAwqiE6JmBGMm0SqnCSAzmwYcYB6ljqjlrHooGNB8Ph3EtIXKT0hWJYw2YGg+NhyZAA1rAwAM5Y6tgisSOyRfTKpKlqlaIZA0JW2Fldo5ZnCTuNWTXan/Y3FkceY4P7WDAQAHIbTa7o6OTbNf7sj1ZHbPz7NzZbgDAbJJM+nwReInOO+cAEYWHNHatD1i9KxX6WreAiqj9cDabtaIs6swckauAVbEWKhmzCmBwLoRoBpKTBABiyNlyL1YdSyR1bO6oXWgByuyNq9WqhQ0IgV31WAmoJLJJGWNq0wIAKCJWXyfHNlVloqmbVoy5cPXo6u9PDKZqM6UEvnkV+6gd99fNfA0AKaUpLZsa//vdYT6fAcBTjNmrX09Wck9d5sZx9N5PUhlP7QEmGt6EWHt6D5N3F0wyHp87I1YDuJn0GDECgAeIAP/JX/8Pf+h/+qnD+eMBbHW0UucdeAdeDmPdj7ENfeoBFUibjuNsDhQMDImZQk59OwPfdMkOozbVFhXmQIt+vxHXUuiGoV8uli6Y0+3Di6umbaE62eWi28ePhrZZxnD8eJ8HoV3PQ4Gxhmq421+CB3DofTM77YLD4MhUTOX5k+OzR5u+V6/eNKp2i3k46lbe57bDWee6DlAiCswXty4u9/ZJYDpqm+WjR5exC/N1K5JFcxOaNBxUrRZJJUk2Mt1vL2aufcubv/BjDz7W7w9+Ga/6vTkHzhWC0jpfkStR1nkGl8CP1gYZh+w8y2GoJdead1kcUwED00FLb9kCWWQotlitswwPrjZsSGbsbHO9vXX7zjwsWj8jdRePLolxvpp1bTtr5rO4uD70q1t3rsaPrp7xd59pUnqYxRdhAzZbnF9cXJ3tF+s2paOcx+XqFrVy5/VHuXAuHJwj512UoR5SvxnztvFd42dnZ4/WR3xyu90dHs1CGHf7dUfH8zbnnPOw7GjRzeeNzRszFCAR6UTa1neX2l8+6heLFYW2v+7n8/lqFvu+D91yst9bLk8uLy8D8+JkASMAgHHc7/ez09mi9aWU6KL3vu97DuxDd74/77rOe9/v+tu3b5er3dFyvgr27/zrX/sFz77g0Sb8Kjv+FK710xrh9mlWkBPEbBodeqj25CBCrAVcztkBSFjUWqGO4NyrzwQAMLWUUwgBEUwhpdS0EQCurq7W6zUippR+93d/92d+5md+7dd+7R3veMdut3v/+9//5V/+5d/5nd/5pV/6pU8HravVqpTyfd/3fe9+97vf+c53MvNP//RPP/fccz/1Uz/1zd/8zZPwZ9u2zz77bM751q1b0w1MhMypQP0MnQR/guKzuba8UZeaHHHITKsA5sYHA3SgDEr99fnH/tHKX8PiPPDJrZM7kmeSZ/14VbabeUMzR1lSqiOwDvmQlcfcI1OMXotqVkQjNGZgh8Mwhhh949tZixmhmpqq6ZjGlMepVhmGwbEDQKm667cxxMDOO09I0QczG9KITN1ijgpgKGTVqomZWdd1OWUDA3tSWwGB4TCktm1NQKsRcnQxcHQYQA0LcCUWzBmKJvPFQqXWt22738lhd/VnvuIrPvShD7V0aLD/wi9Ypo/+0uX9XwjHYfXmN/5nf+vvXl2/8KWv/8ptXrpuizQwHcAGUiT0xKYoAupVnAlCBagIKMAESgCkCgWUrTjAClSw6kiiLiTnR1yuLmSx2Xzkv37fb7z33/1LL/32r335n3ruS7/wld88/B8rd3ebeidhSNk1bZGapZITdFVUqgp5ZmQwM1BkJKNSa6ojOkQ/USmLjlkTlDGXWnvta8qSq6g671vk2EYfAxIiEkhVEyL2zDdYRUJkZCImUlERCYDOOb/w1NGU00xGo5PBzNR5EhEAiDE6vMlymJlnPOMZaWbmEpjAJUpYcMYzSYc0lkJEoYtcZokS0DESjanz+1MoXdbjpmMU5SpS4MkpSVjREI2TcxGc2g2rDwBuwJb26sISAW5MnhCJkHNOdIPb/QOTqk8Byl/1/1+L/y8xtVftCcXjxr4BDVFRJ0sNICRGAAFVA1VUZENvrvH7sRcTERVAMVCrquyRy24AUEQ47PN+Uyi06DsyjgSOZ467ELJrPAsvljRv2tWstNy2rtsX21fZjjIOdX9ZPnJ/q8qiyDFSaGYtO1eJBFB9dF3bgSeYYUplzEVZk8sZJZM2qcYkkoukghJQI6igqAk5CCBo1VCBdEJxEBaDpJbUTKpmM6kllSFtX6HHuBFXhLOX1kurvYfRg6ARG4MygGNEjwZo0Dofnc9Ws5ZKio1TV9VXZ9FZs9tt9vvrGFwIDtiMzFAV1XHw5E3ABGrRUtRxCCFYNI3QNI2LUG10DbmMXMxDdVpQBqlmfdJ9HlOyMZWipYr3jQ+NkigJN+waB8TAPCH0QVXFFwIEd74vl+P+/ksvuw+/ArK4vpCad5Kvrre7pjs5vh2dOwHPL7xplbKmpKu+8/G4qBTVfrTbzyxUTdWsNla62Bx88ExyvFyc9Zvf/dh9RCVUJGti23az2K1KxccXG2LygYiQHSECASAUg2qgZqqKqmxqNnkCA7IJKYIhA6EqVjUk44hgoADokBT0CUvvRs3fwAxQHdjEZvp9C99BnSx3PdQCzswqOAfVQ508go9nJ1BuFICmqi/OVnBTNLYAICJTbTnlWEjYNM35+fnp6elkUF5KOT8/f+973/sDP/ADy+Xyne985/d///ffunXryQ9ppoo3xvjud7/7ve9974Q6A4Cv/uqv/tmf/dlJRWOarD4VWofPkQoTDAFUwejGluHu0cm/8hV/9qWf+5mL/W4Q3aa8aJbLuBTQigJs3mGqve9YkRRoGA/jODRz18x8GvPl5VXjyFbNo+uxP0viVuLn45AFfRNIqqmVWnP0Qs5d98A2H1MeitsX52zG0u5Tux1hN1jOMZcw4TmsmrFqJISpzWtICqhKVm3STlZDMay5bMe0Udmb7tq5DfVqOVuvZkdj3nVrP9+V/X4n5Com5zwGZEEUrrkweKxoCuMuDbveow/kYcavnF9Y8M+88Ly1AA2kWnMRU5lExLCSV8eBQVTHtKddBSFmciTsVRmCQ+9NVVWP59285kO/d4FtwDruu2d8nqwrzQrXccwk4/H8ZHu9ubg4d9618xYVUXDsh8dX96Xx3jV8NOJiv6+9pAc+tLFpN9fXaGuT4fpKKohR57tQiKov1XJlqkzEEZkUpGapBaGEXE3GEYFSqWkYG4+lv9LhChiByBOECLPousjBKaGJqYppMa2UEnA/M3M5JxMsVHZlFy0CgKRDKVprLX5XSkEopTRFCyKy5SRbRCxlmXO+KZ+0x4Qg2DTNOI7r9bp/fLl9AKer2Sc+8uE//9wXvO749oo9ItxoVYDVKk/h969qDH1qWX/63p1UrKc/87TTCzgAWK1W/YMHnHeLxQIIry4fr06emRz7nGMAQMKnUjpIMBWWpZTVajWpM8YYf/VXf5WZ3/GOd5jZYrH4/M//fOfcBz7wgbe97W2TytF0sr344ot933/N13zNdLY0TfP2t7/9F37hF77lW75lGAbv/U/8xE/86I/+6Od93ud9/dd//bve9a579+51XbfdbpfL5WfyEPgTE5+tteXv1WucnowogqbRBwUkAAA5agh3+9fdhpcWF/1+UFjux7zbZRy3MG6t6JlcoyN0hKxDHtezo/V6XaXWKkVLQaXpg4Ad5pqaWeujb7rG2DRpqaWUWsZSamZyhFxyaYNHABHZbrazbtGGpg1NGXMTQhEZx9F51zWzmmtNRdGKiYpo1fVydX15xcREDECESEagNPapid1UWzI49OQpOAzTGecqx8o15ZKKdcWoRm5juwABZ/Crv/SLy0Wz8P3C9+XBr//w3/y3TunFv39xdvag1NMvWtoLr7xYe07ztyZ2vfodyNBmp9iIMzURMK/VqwBVwwpAig4RGADFUEwBCwFWwIR1HFiBm+ybDCd4sb84Wiz+z4/d/q2H7Ze/8LqLD//8f/zX3v6f/+Sv/64/2qeeZbbfHxo3S0VTzuyJPYuKmHgMyGiqBgrCrKa15Jwce++CgibJudZcC4ihWM15EGMjB+S948BN04QYbk6nDGLK7FzwU0Y2seOYmInVRGodQVxwDTSllLGC73sRmYrJyZVot9vdaF6E0GKYCk7nnIKKF0pQSimkxgQEZuZRZISiJcbonJuszVsYFyZUP/Hs6fW91Sd1E4rtchmUDq5dqDqGBQAgVgJH6vfeRXAIoKA388UnlihPG9UA05cIdiOnl1MifkKifCJAczOReJUO241rz83lz4XE6zMRduMpN80tUQWBEG/sZ2gSShEFrajIit7iIhQpVbSSCEBVQBQz9Uhl3xMzOvZuNl/OcsVSgYwDs6fOcRfD4FvPxvMFdtS2tNOU6lAEvKLbJTnvZYBY3THDKuAC0cBK03rHlVgAtR/3/Tg4Ca5GYKI5C2qBPJCMJFYLaykp130BNVRGUzJ1SA6DikrRqW5BQQCkDMAGSQ20VhGBgqniOH9m3TVH1UrBAoV1IBu8jc6UgVTJkI2ckVcCQISsmq1UrRWLj8GtWqWilH1ufG46rhg0OPJMRnbj8MIWOAQXtKoUBQ8AIKpqYo1ZA82qcY0NknyDzsCLBRRnBYtpyrVPchgb8Y01Yy1jgoi+8Q2QmBO1omlAdujcVFtWMEEo3hRdcfMQQ/W9gNttZHeoWBGrGUFsicJQYY+81WDsYts1dp73ZVtBBXWw7WAaQ9f4znJjuQtN9N7tLjcBHQYwcUgKpNF7rTAOpdRDM18BIDESMzvUQEzmCErWmrOpqZkam8KNwu0kb2tAimhMAKBi1diF/5e9d4+1PLvKA9djP36Pc8591ONW9cvu9qP9JGPZBrtJTIMGy0CACRIxmVhBCDPG2BOjGWaQQAYpJAEEwpk/BkYWSA6a0VjDZDqZSDBSgtHYPAwYCJjgceO2u9v9qqpb997z+L323mut+eN3q7psTEwUZcbg7Lqle+vcc+4pnfvb66xvf9/6PsMAZrO9LhqYKpgAqqECzB8wi16J6E5y8k5uYSYcDMxhOb83nPvHbrdbANhut/vV0ns/jsNsa3GbmSSi2R4DCUMIc+G5ePHijAlV1Xv/rne965Of/ORHP/rRxWLxtre97R3veMcHP/hB7/1stOicM7PdbvfJT37yLW95y/vf/34AaJpmmqbz+QVEuDXE9eUBKc8Zy7kXUjNRVDMwrZ27//KVhfeX9urOUOsqQFQzAS0gSOY9dn1PrjYgMI5V7UNL3hChik272ou1mdepALd1yvvjtJzGoWioWypie4tmb28v5U3Om3UPnhdWEnRotm856hDN4m6QXS8l+ZK9UlEUIVESACJiduABkJRQDWcDhDlXSABKs8B6r2qrXVNNd9+LWU4WjS5rfeqZvqkvLbqwGVQoCk7GSMFBQUYuqThzkE2zVdBUVV372LjYkT5783iuD9M4pTSx846dZdVcoBBk7Dfbz+YzyoWzdFokMBGQJ0FWAoiRYiUipkp13V+7lvtyuT3YbrvddhcPLuTzI0ctXKYxb46vYSEouFwt05iuH19z6Bx5z9js+dxw7zf1wQTLU++7y3tFrTedLPsL+/e07fJ4DQXYiEODmbAEFU7CWJiQiMiXXDAVmLGlFJFxuVxMSccxH+6RY1kdrcgBMYxTP059W4UmBkeKqKCm83WQcHuauq7JHhlaKFCHOqUkKFVVpZQQsaqqGGNsO8uxDZQAMzjv/WxvwzVX3lxxIbicIxHlyKenp0dHR+PxGRFdvbh/+uSzr3nJy1//ogfuPbjk4Y5zH4Q5JfILX9i37janIsEdVtW3LMWe9xVzxc3Dn+CqJ5988t6rF+cUyq7r9lYrVS27AhU471JKOZflcgG3gkaWyyUA3Lhx4+jo6DOf+czLX/7y+VvMXFXVS1/60qeffhoA5ho1/wemaZqmablczrd0XfeqV73q0UcfBYC6rr/pm77pe77nex588MGPfOQjP/VTP/VHf/RHjzzySEpptVrNJkD/8avCl/r60sOWz9s02ufo0tDQjAxVs6GpZpZc0eJSc/Ld3/gAvuClj/zGxz/0+78xdVfueclbTq+vT7udg+A4sHfsXWRGHwnDNInzPk1JMpp4FVZBLWZJPYdSZBwnYBrTOOYREZDYB3TeoRHC7CgPYGhqMURTMFUTITAmnFIZp6GNq7iocEiGBkZqgEAeUaz4OtzKhlVTY2IjVDbjmZYiAGBjZBAsWUqRTFoFYvYUiXPk7JnI92fDqjlqMSzJGp9895kDfOa9//V/Md38aNrX5V1f8Q9/5p/Fq3/H7KDSkNZndmNSr+q9WShSEBwDIQiatM6XfpKpq+oQGho2nTfnzc32+caATKyFLQOZOVOaRhinSSYsp2s8Ovyqf/m/f+IlfzNUTCv/qR/8vjd93z/6/X13UDfo4n4WQCTHnhjJoRqgojkSQiM0IHVQaI51ADUtpcx8rqkRkNl50i+owZzOhoxMxRRKVlUzKybkiD376IqUomKiCsbEjilLzpoxy9yXDGpSci7jXC/mbCJmnmcpVbVINmdUiDNPOFEmVbWUU0pZuK7NWXRYiKgNFGC/2q/Q18MwrHXY60/W2z/5ypf67/qbD17Zh/vCdZmkhKk+XMkmMYC6AgBUFAyEwdBud3vnDP2f2QXn3jK3aTS8tTWevx/e8fUXnGb4d7VfX06n/n/hdeereAuuE4DOhD4DKgAB0twraQx1lixKoKTjQIjBU0ACYERj4lBF5ogaDB0or9dZ1ZCb9S4pekXnknlJI0ybbbeoh9Oh0wZdXOZsSWwyyoBqkYnJFr6gghcgMAGzZIqmWoS4cGXstfU+d1s1E7OSNCVLzJm4EJYWC2Im5BappfnqmtLYp9FAAWWv2S9JkAjRA4pNWsWKHbObEzGRgDyES2GxG7fbsx2MbJPDCSzN0eCqqEpGHimCqYGamejM7gKAQOmzQC5QKI04qeXE2UDMRJXB2GYFr1FWMo6/4UIAACAASURBVC1qRQmJgBSLoNTLOsGkMBURlRE0m0rREmoGLQhIRGxkLuZeczclXyYoJU7Zg3qxUDKnQlOzXLYHUcEUVdVU1RyJBLOVI2KdQNlDjr4AB3OhPmCLtMO0m46bWm6mIgIiWiIbQ/Teea4WK1+ZWhqKoBIYK48YWNyUQXzkerkgVESpK19FLzCXspTHDoABeM7yRCJlBDNCMgBQKJlNSRKLBAJP6BEJgNVABdEUccbkkxEAwayJQdCZsbyVMzd/JkGKhRDP83XhjmYObnWEn7dccWbJORf3j+q67pO2kb33lgcODQBM08TMzrn5XWwOWvHBT9NUVVUIYeYxHn300UceeeR3f/d3H3jggcPDw5/7uZ974xvf+PGPf/y1r33tPKcwh5UvFov9/f22bY+OjmaB2enpKQAw8/Hx8f7+/tyPfpkUrjuq/PnwBM/cNcAL9i/80Lvf845/9KOlrrGph37aDcJIjDSkbOyVg7EX1QLFeQzkioxlGglKFXi9vi6Soi0jLK7d6J69NvajxRqvX79xtrvuw4XDCxexkCr3ky6b5fHxMcSmqhdDEgeRoV5vN5qdFtAsYkUsC5uwMgICliz9YA6xW5+1CygFRQ0AkI1IzNYpr68e0QvuOWxXfbu8qwqLOi62Az53vTP2GVIVimsMghQqAkWkgAKYpWmqQ1XFWLlIBsnkq776q//Fv/pXMfroAhmygEf0xGhCRoxIDq121KAVKIJ+r5ksU8UUOZlOqkql6AgKIDD2gzPyXOGgLlME393s/aUoIiKK6Gh0DXnK7tOPfvrv/d2/98cf/+PdtgOD09Mz3zZVVYPPBaem9hcPD/d8ux/2i5AoC8oIOTsUT2pgasPmbHd22q6avWWzE5AMVsxUaQSaEAtjoVIoS7GmRkfDuNZ9x1QqzMzETGQesTXAYUTnyTlM2aZkjqvdpKeDFSXSeoSxlNK6qu97AGDms904t0ZElFKCQjOmQsQMbXEFAKJGU51wYpnt7W3q1i984QufeOKJ2uNL77/3xmc+WzO+9sFXfN3rH2oEkQEMiEhEiMl7/2e1r3euO0WtDp4vSnW5LfYCL97A5rMnAHjNa17T7XbLxm/69GM/9g9/8L//QSL0Sw8I2+32J3/yJ3/2Z39ufbZGxKqOfd/PT3FwcPDII4+sVqucMwDc1t5vt9tZcHGnbexs7ri/vz9HjCyXyxs3bswaipTSO9/5TgAwsxe/+MUPPfTQa17zml/7tV/72q/9WgD4T8ByXl962BI/F17elgqaAQCZIqiBqCbWBLzg5uQ1tWzyb/3dhxb/+Wu//od+7sOf/ORvLxfLq/ddGkxGE3LBhUAQZ63DNEnwdZoECoN6E1YBy6ZJPYdcFMZUzKYyTnkKMcQQnHNMszcMoLGVPLudxlDlLKamKgjmiETLOA0tr6pFbQhiamIq4Ak9YzFxlZcZ/IgqKBACqbIqGxCQ49lnX1SKlKQp5SmgM6zYU/SkkaZAxK67uWlAunUXdch2k3ePHl54ZlmuXF12Q+HjtBqXr/xUXxqP7cXQb5/RY1NvEpzBItvOsyOHaEYmbVtvO5GzfnHgVkjlZh989B5QGRQQ2SGaF/CTsapX5WHAIU1Tcr7b4Cte9JUf/he//WPf8dXOrdn923Wy++vy5A15cnji8l0vGLMBM8+sDxoZmqExycxoIAojsimZookZiBji7Rk3mxnrufMzNEBiIsJiKjmJiqggwIwtXXCS5spfioljFuMiuUiO6JgZKljiUlMvwojIzPOpVVVVp+Mp9lhKSSXNPmAAMJ/nzWXROecVQSYzo6SBGoncOueiy4Zz9Rnsmf/1f3g73vyVexe/g+vHhQPHKP3x5sa6jRcAgCwDABQTtDnEHewWtrzt5XOburxz2Z0fd6pJzpuNz8WUd6phvziw/KLryx1/3qKADUEYUMEIgG715KrRh22ZRMWMZEzM4Dw7TwVBABxxqCJZAAmA3tSt11tAqJp6vVFghy5wASep3m8iZs/xpN/txs3x2SZYG2whAMXANDJVLIe++GQ5QwYRK4pqICZFiIv36onuu3ePVHMuOZe+k24rmatCdekG2Q2FIHuElqglJECEhhvPLaqQSOMW1586RvCEBUbFSetYA5j35D2TMZrrz3roJplySGTJaXJoYCbmBFgEVVHJMUWSIlpUVRT03HJXTbtkWsBymRRTNhNSQzYtYAzmQMCyiaIJiIlaUYfOoxNXhHMVFlmLWSkKqhlKVkFTjDVhktl6zZi5ctV+rCQWlaLignfBSSgSy0Rj4slV3iKZoCpoVs1iQCbh9ExPj6ftqd9rDh3kGIoaqWJTxQzFHdY1ti7qSS45a04FAhtbbPyirgoUse00pWkSFCZzQiOGsLrQ3HX10DiZSwhCJnXl68r3qfRTgZzK2M9MJNIcxMwIjAZMpIJgKJlKQsvOChtFpDiHZqqpiLIpoxll5QxEeCtRcx4nOZ/mhvOqQsBcHKB8zjWOOLdf52QBnBMO5zfewp7TNE1n1zabTXvp4Pj4eLVaTl23DM0wDHXdAMBMOdZ17b1jDkXKTGnO9RYAfvVXf/Xuu+9+3eteNz/vG97whr29vccee+yBBx44ODiYIej8kNPT00ceeeTDH/4wIn7913/9+973PgDYbreLxcI5N7e//1+VgP+f1x2D+DY7ohCiA0SAReXX43Q51mdEuZTIjptQihbRIeUQamWvFASSaI4e6+D7rpumHVmpvJNibdPqFKaRp+Sm0RO5XFAtV433kdkjJBJ1fZ/aeplLOcvuoNo7GzcVhhqr9WZdeWdZrYiUUnIWb8XNLRsqZMN8+eAiqQ47MWJVAVREIUyaT1K+blYxx+322nK/NuyzqFHe9pO5vYzZvLjGgFWoJJuSpLkT204bqt1U8tm4bduqbevf/PhvH95z2SAbFC6ogp4wGpERwfmO0JoxnAcS1VeWMmzUM3pKRcdsRXIScUJOaBhzUK7IYW9OMKDfnnQX9i5BzloyEfPk6lhzci+8ev+HfuVDj3360/fd94J2uZjGtGraOtbFFcQpT/1uvaWoGDUVykUUg0LOTOpJs1nhwMm7qQ2xDSTJRgApIEmxNxoAxZEQFMoZ7aAGz+N0psBMUHFxjh0jkgeuplT6MXsjjzAkGyZt22o9TQW8cTQKJsN8hp6NzSwpzb3NnTShqs4DQXTLNJVDkoxmVlwJKoKclJh5RaECqwVxN13cv3jf4eUrFgNZ3w1NUwMAlFGxwlll+Dnn4H/uEgxwJ29568Drdo/TdR0APProo7WHzWZz9wtevNvtnGNVTZsU9sJisXj3u9/97d/+ty9euHh8fByiV9W2bRFxs9m88pWvfOKJJ5566im41eABwNNPP/3qV796HMcY46ywaNt25jA/8YlPfNVXfRXc8j06OjoCgBDCrJ6dT9OuXr3qnFuv17MaTlVv6zi+nNeXHrb8/HU+F2I4exEYkFPmTLVq49TzmJS6Cvuoo59uVkHvvusFp5p32wmCD6Eh54BYRYqYFBMRzzn4WgSLUJ6sl0lTwQIcHHgmxjkV0RM455BIREsu84QkIamdj0oiGgFKKVMpTYgpTY6pXbbocCjjJDlZISImtqKmKmYCAAjggDwTMAIamq9DtlzXdUrTmKa2abRoUVES49sjX2KQ0SPXUQ0b19x4+mbAvQpTxO5FF5v3fOe3Xj043jw5Pjb4//H/+tfPrl9QP3jVU7Pe3bAlGQaBVqApPAILkDciSVCKjgiDIz7Ys2U7MEEVSwgS/KyiUhM1QQ8YQs4a4kphp7b1QmBUr9qnN9de8XV/4/t/+n/74fc89PKrLxk/8+x/89a/9f5/vt494zt0it2twVKkcyKSgNCYxnGIdayamPKkjBwcO3ZMSOe4EwCcI2KPAdBQc5FcEMmYZupXcc6nQyQyNNFSrIgVIyAgckRMNDstIUAFIYRsnLTylGbJKwAw8xxelErCjA5RyN+uGrNiRGrvXB2SjuNYpp0mooYQUURKKYhYCbimaWten3z0pf6PD901qI9z2jfE4persCejFwB2I5hBJnAgbo4M0VnodIu3vD0WBXcWYrzt7mOfuzVuq6XwjhvgL1LD//2A5ZfR+jzG+NaLSjBnFYIqsAIIIAERGlNOEzOKaZKEKEDqHFVMp8POIjtUdITFgQSwgBABBKA1aNQEEIFMORdLgNmgsOfNpE1cgGvMarMqBmoD2c7yDjS7TeJzGKI1q6NCOjFAR7gzEDVRFuAyjDvnOFRhe5bykMeEmA1KqEJsGyqsAiNAMpxCzSVvPSMzVpFEzpompDSYIiWMy9jLWIJNlZqRafCCYSQYDEaTgiqmVIxUTQ0UTMGUwTw5RVM0RVBAVCQhlxHniFtFyopJmQiQVVTF0BMgGRIggxiooSAIMBIDq6VihQCDi/04+CZaRshsBU0AjRCogDN1mSx5kCLZJmVVUPSFHA2yG3Y7bowDxHZPLatlk2xISqQoCuVsOCMEbWCqUqECTiybFlPLqtn7VrQhFUsKRbHMioNSVaSYDLJRCo3rc0+QACd1k/pJpRcOQAPCQGhMumiXBENb+XHsp2n0aGKoykQVU8UAZICoiDInvamZalExYMu5tK03NABRzMUyIBGTUVae8LzmERCdH8nOLtNzhwaEhgBQwAHkL3D5mwFgMsZbajTOzHAOL0sp1B6+9P77UKe9vb3T05N//A9+5F3v+W+Xy2Upxcy897P8DGZ3n3juaaGqXdctl8uzs7MZGc41dhzHK1euPPHEE/OQ0m0bjJzz29/+9ne84x17e3vDMLz73e9++ctf/thjjy2Xy5QSAHz5kJYAcKsq2fO8pQIrpDGnSa4cVu9+23f+y4999MOf+uSyblf1/rXjEzV0VTMUpdgUJEEQlDH1JSFbWtQedLfbnF64vH9wEIZtfPa0B9y/554XP/3c0/3QrS7W6iaD0vWblBXAh6o6ORumwsEvUjJjLgqjSrNa5m4qU2p9TaIMunfhojWuWBHLYx6nMmquLOlkU70XSunq1hMaU9mrl/tNtaoHK4OWePM5CL7qdvDss9HK5eMzm0oQ9Bh0sVoul8v16QYNgwvdblhd3Fu1q3EY61jvLxqQfHxjZ+OoltWKaUG1MY1dN5Bjcozz0ZZnaAjMwAgbQFVP5knZLIjSYDRayBwKO0VvlHbDZjdCdBBdFSrbIQhiYXbep8jg0TgYRR8f+sq/vlgtn/zsk86FYSiP/j9PVldidaXuznpHi93QPTmMvmp91Y5lqBa6m6wr2rgoY3aUrx5W6HeYWy4GBSCJDSZbsXWpfDN22Vzwvum3MGY5OGi7oavjSNSzek9+kFAKicST02Kke4d7Z+udURTis6EME1MY+76voNKCgxqUihBnmi7GqCk4CA4Sejz3rWQOIaSSMmehQDQhYrQoLMjuEi+ffvrpey5dOr3+zOOPP/6iKy/8G69+1Vfe/yoAQ8S6rgDAzJSCI/r36CDMzIwSobKBZXAuW3GFMxc0M6u8D6sVlLGUsrh0ZW9/vx/H5XJZijBTWAUpQkxHR0cXLlwEg3vuvXv+wTPqm0133vCGN3Rd95u/+ZsPPfRQSuljH/tYjPHg4GAe9o4xbrfb5XL5ile84ujo6Pd+7/de9apXhRDOzs4+9KEP/fRP//QcMTL3jbvdbrFYPPvss8MwzLDTzP4TsJzXlx62tOc/3Rk2Z2ioCmboUJ1TDBki9gZTqngb+OTooFnsrypvheyYy7Kkuop13cw/RgWKaMlWsgyYm6qe0EAgl1SmicRYgKPjEJXUQImdJ2ZCQkoiOSVHzpF37Az0HC2BIVrJuZSyiLGkyUW3iK15GvOUNWcongMTgc4mDJpNiYmZiYmJZtcH3/hU8qpejTIMZWh8LaYiRUnt/F0dAdQgo2euo3VYu3bdrV/0wH243eK23z39p/t2d9p8+nB5pb/3Zbtfejy61zx3bTps3bbcaJYrpUZhEDgTA8ClIQKQFMxiE+DgOK4aaKpxyFhVJTqNHlRAFURQlTxR8HnQli4LBgECNRRtVu1TN67v78ty8erq6DV/9IlfePlL7n320c+km48dtn/9U+QrTMAenUNCmltiMEU0pEFS8LVvq916MAYC55i9Y711NguAMx/p2TnmqR/HYUQDoVvn6/MLQ0hMhla0zPOcSIRM6IjcPBZHls8foakv4zj3TOcHeC674rbb7Sy3cNWiwWaWQzjnSNMkUHxpfOO0hElsEiLToACQUrLOQght21ob24GvLuCIFW48B3ngcGF0+45cmkBNow1AG7AMJQCDMpgagJy3fJ8riP1cgIPnuwHvgJ9/zra59TD8C+HLL7oXv9yAJXyubgKf/zszPsLACiY4a2KJEQ1zStxQNk2ijtSBesY68vWuRxcMlZhRPGhAqxBqBFVsFWqxDCAwe15zQisIxTxvk4JbOGpBPYDP47bvd5JjsIjZYyZwCMisC68Ly6CK4JhYAUbBoqTIeSybZbOI1IiWxu3vuYvdruv6fpyGDDvfoG8QsAPqYuOn7TMevaNQ1wstZyEcjKmgeEieY0zTYEGtAVbP6uIOwwiuN9dbMRPT5C25W0FAJmjKCAFJ8VztoQisRIU4o7M5hoMkZ8mJnCfvk5QsgkBIDtiQQLVoLiBAigzogAuAYSEg76qp67h4ywzJTAAUZzZZjMRwQp2cZVBvxdiADViBDYOE4ISGCQfXLqZhNElmSQGETYEE8HQ8DSH4NkwhGas5tanoVFSSQe76k6rZMxUTBckk2UAAJFY8pcEoGeZYB9lOABNgUjeZm8T1xTFDh7gjAiZYtCGNfeX3T0/7MoInQMFi7CA6XCIWhIJYEIHZAK2IGgqxmcI4TBz2FEXBjKYCI2Ew9MZZeSJiIEYmIAbF8+QcQDM814oAAZoXDzDcvurvHHZyxdUAo/8zOwPx4OBAu5M/ffyz9189uHnzpnO810b0dc6Z2RHRdrv9qZ/6qfe973191zvHIYZ5RGp/f3+3233oQx8ax3G1Ws1TmnONndu+mdUMIcxCtRjjm9/85tsush/5yEceeOCBX/qlX3rrW986a+3m8PcvJ3g5r3MKGgHIsCJXRW8FXnX3ff/3v/l9zLngMAp3u21oV76q15udr+oCUhAKSpl6mNJe4xdtMEnbzdnlo8vr9Rnopd0gZxvZXyw2m5JVLtcLdZ1a6YYtaASsYtU+deOGWdWEdsqTesrZRMpqb3Vzd32a0kG9oqxiWrl6M04cvI91FhJRLZVNMJVpcSEobJq2YUpMpa2kqdWTQhFN4ea2RF8/8/R4cx0W+/ceHz81GSt6ilJQhtKf7G7GUC8CradNFasOxk3a0MJJ1O7sdL0+a+hAtYhmA0XUqqlcW01WJi1wrhUnWyIYgTE2QFk9aAUWTLUYjAU2pUquzo7IMZFYJTGMKGMuMVTWASihGEfnc2BwaNR1Xd93ly9evfbM9U8/9vjRXVeqsNhOUyyeoN6sKXKVhpiGPegcOLcZd4dXZVSYDJaVSzp6SHcd1L2cDOtDKoAFIQmMqpuiJ4kXq+l4xGUbVqt+22suFy+3u/5kDwcKPVtwqigkxatUp6fdWBTD4vrJULVNJj4bhGLg6NJuF33M4La7sfFoZsNxbtuWzYlkALitSE8pga+BUq+9iU0yySTOMhOPCaFKxnG5XF6/fv3QL20Y8rB942veuADRAsB8W2Y/b+p/tyD2iy7OfLuXOT09PYpRwjKEQJqmlIgrAHC33GhFRFTm4e35OWdNmXNuDlABgBe+8IXf8R3f8d3f/d0f+MAHVPW7vuu7Hn744Te96U0z0r7//vvf9773Pfzww/v7+9/3fd/3nve8ZwaZP/7jP25mb33rW+u6Pj4+/omf+Inv/M7vbNv2d37nd971rne9+MUvfuMb3zj7xM7Q9D9ol/+VWF962PJ83eHkM/d2BoAOAAGY1QAKogEgEhAiQNVt18fjn5bus8V/6r6Dvza4bQ3tdH0Cr+B0V8ZdGZeh3V+sOCNvLWrHvvdQO6t3pee68nvtzgoAmoGKmRZFLABaihXg6CLHkkvqJmJlFjVUBQZidH03DlN2TD4QJINSIAsWS+PQa7cA58CxAhmqqooWMiMDRnQoLBKFllaRLxbTNIGYM5omCSEA4gTZikIBm7LtUgHnTsY9KLb5jOGjl+lP3v/Tf7/Z/NZTn+26l73lJ/7pHxzrauTkIZZJmQIiGQgAEjqHICoKkBELFEEpmuq2inUMVVxvu/XZSXNw0C4aKSiWlckQ0AxTQcCpOwM3mjMkzxQQ/OrgoMd14v23vfNn/s9/8q5nnvqNB15g/+SH3/Jf/viHl6kaGUuyJS91kpwFK/ARBh3iMiy58jVONoozYAJFU5CiaiZqxITMJpJF0c/Y2gxAVAnpttALDFERAcxU1BAw+GAIRmampahIUSuDjqZWrLDxDClnI5+cs46aY571sQte1L5WCnN5zTkvm6b0ySRaFZlNg9aKoVmGg71J0J1sdrYLk1TNoFlleirfOKOjDETQXiC3tGSqSok8+0L5vFtjAgCaQSXi3OsRIAEMDJyNGMjBHBwwvw2qAc7cBckKQzFV09u7w/AW7jzHQbcPub9wQb9zXP62Fu6L7EbEebp1fsP4q9TSIZjdgu+3bzq3STIgM6cGCMpI3gVggvPJwKJqBkBkipDQjQzEViYppdo/4MbLxmch1DyNPU0TpRmQ2PZ4l3thHtMWsNHDq3vmYP9oP7Y4lDNntjs5/ey1Xbe7juAQuI3QVmZlMHE4yMmn/eRL8sK2Jo3m0Byq7/cu+ZSmNA0kJ8HjsLUNDZhtc30iWBMUFTTB5SJOpW9ruee+1ZjWVW0PPngpxj2Giqzqz+pPfvyJUVKm2gJoq4AjRTIj62na9bkbrTBlLt1QdoOrK65jcZQDWmDyTgkBCwhoFi0wv0gGVlABFQAJUxrG1I/OB+e9D+ArEzVVrVZ1vVr2ZRpyqrmK5GZIKNsk2+TRmVVlK1BjbTX2SJnmMBgrhnNPVggLOzYgc2YODVjQC1VM0biCC1f2wY/mxkVbSeY8uZS4KBTFXa/dIH2fCkUxTAUcGwdtlrGOyxvXbvJIjBHHMO26cddZRsiwnTpXI03rXTrx1XjpSuRhvEDK1DuTw8u0Wnl2dxOTj0sfJU27NO76rKIs6lOJIh7UMRASeXbBGyiCsaEpmnPIRp5BFV0MDkLvBpM5HtiQiQMzMzu22kEVAAkAz1EkIOj5lQwAtzQOZgbFFUgAd5wfnQNLKKM6IHje6eeO05bt6Q3jePfR4XZIFy9eBLCZQ/Dei6iZLZfL7//+7/+2b/u25XLRd72Bee/39/evXbvGzF/xFV/xB3/wB08//fTcxuWcQwjPPffc0dHRrL8VEefcbafHOZJk/glt256cnKSUbqeS3Fm1/ipVpC+85tqOBOcewgBm84lB7fDRZ5/sygSOCtigpVmtxmzD1DPJzFM79MiNVQAOrZIh9E0bl+2VxeoyWD92sXZYYg1Tv1fVk4IHXzV7ocqxSnkqOZ0xKGsPFDHvFlW0DGWXWm50mA6rlbuy75QFnbhQihQpxqhiMVTeBVZjywfLeq+JERceLLALnshyGqlp2yl30yh1tTy7CTeey1V7RNIu/L6OE464cEsv7CZe0coypl1ZLS6Yapk0+prAXXvuRup2bb2cbva+ClXdDGkc0xAdp5SUDGneBTYLigGJSMuUA/hpN3nnHPhxSAFcqKvNZt2N6dKly2f9kFJumnYCmwza2hWZ+nEMsVIwBRAwOt+D/lOfeawbuvsfeOGm3xYoy4tLqi1J1yybJEXJYwguNi421f6eclpE0+1JOtvso91/4fBisJ1c3S1XmejmZj31I0HNleeVT1j2jpaTw/qiL1Oq9qPIWATXQJRotahXi2XhgCEWodg2gdiFULe1QlbtFwtsm6X3XlN/YdWKyOkNbdtWRNbr9WKxCCHsyg49Yo3ePPgag818poOFqlauwjKqYqAw+lkLiqd9v7dY9KUcHtZlhx/744/d9fKvvAiECNOUQgizPQ8iimTvz/ULf16zcX5OhBiz5oif963bX+wtrtx45lEAiDGklHy9RDx/lpyL9y7EYDZb1AICFSnz3BMAzBY7szLiZ3/2Z9/5zne++c1vBoBv/MZv/MAHPnDbbOzxxx8XkdmS50d+5EcQ8Vu+5Vu6rvuar/maX//1X6/rOqV07dq1P/mTP3nTm950dnb24he/+Ju/+Zt/9Ed/dOYw58nM/4h14C/P+pLFlneuW/QBMKA3A1ZAKAgFgIDmw8sqELYhLfxWdp964OLXPemxgnp94xpUCerEK7+8sLSzfHp8srR6qQ1XXaiOK7tSwWE/9NzEuFqu+7UVxRnkZAE1PD+MNxe44rjrS+4SsiILskNmZ+SQvA9HV5dJStKMSUmEVFkt1JXVwQ0Fh+wESDGhCErGkki4JscsLMpCS6tckBJ3J10A54F1yrFZAmLCgqIkaFMxnUqztJNxL2TdPG57f3qRP7Esj22f/rdXLr/y7/zMr1zvXn+MgpQdLCVlRwGBdI6wAIdoYkUBBaFAUShZ82K56Ib+5OyEgRb7e1VbB+8TWDFRBUUAKZYLGafdGqNSNHSB3GJ9dtbLOvG04P0XXn3TD//ov37ve14F9ntw/JlKPrGSF/Tt0TTpQV2ncco7C4i+xq6MsWW3iIo05lG8IRAZ2qSaRUSKiA+eiWaTDZrthEwNTFSZCBUQDQ0R1BTMzBQUjRyy94qqoDLTmFrUZLVahRBSSmM3FnAhVN5TUhIZBX2FVV3VRGQcCaX0WqYCAJWHlJKq6rhKUrlVqe+qtdNdEZdIVRfLg2EYGqbd8VNHrd7T8oWWYb2GsAIAzbkhBIPZ5ZIABByQ49krWwxvqUVotoYBMAZXrCDMISNoQDPjYIgGiqqAexDERP7cEcvnfTjugEzPF+s7W8nZJ+12uX9+tuFzC/rtY8h5rfbFXwAAIABJREFUluDP83z7S7duTTE9/8/5FkNUnJtwIAUngIzCSMiRUbVoNnVWFMAAlEwRMrqJHOFUppRzVTfYenFhEKNcxqHjNHESFTMxl10LNaS49KvtcLbM1enuVBpzez7ns0gXcl+xNU0kISqIiYpambujiE2TK4fZYQYiYwBGdHTWD2lApmZRLS1VRHXrL2AumvGgQgMGc+NQhlyWVXQj0HQcbeh2n3Kca7OFA5FWtHEOfU2jTJmaEiyTGIx19JbIRmokIBP13bDdeMfVfpXZBhrF+xKci97FAGKiYmqaVOeADwMjENRz4xwrXFHwbTHoDKpgVoGCKkjPQ58yOA8LN6UyTlMwCsBsyowBPBnkTWELVahTr1iQxTSLZIMCIISFsTjngBw4MoeAXDBkX4NvrctnxEh+xDjlvAUTsVF1UCU1Cr4hqjebARmlgADUrTW1Zj8CD4N2i/qAIdLkG1k21BBE0qDDM1UdGvCj9aXbuVJzHi6QOuwddIJexr7du3J8OsRlUA5AwdX1UNSMVHwulUoNUhMpk0TnolMThMIZ1QgZHaEDIzSa+tL1nbMIwqAIKMTkPLvILjBGT9HU5jm3W2YFz09uGxiCGdxxnJSN21vDVkREiZAd+lsejwBwHmV+XhwoNCjTbpTDxgOAqiLHuYzdLguHh4eHh4eIMGtoZyePo6Oj+Q4PP/zwe97znj/8wz983ete573/rd/6rd1u9/rXv36e7JrlsjO2nLPaAWCOGn7mmWcuXbpU1/Vsp/HltRBn5cr8K2GDOcNBwDLaDeD3/8//9AYZMGUwkdIsD3Y31zb2FIgQEIDREyI4sUrVT4Mfl8tqdbgSDSfXTixj7duzYXrqiU9Ui3q1qPv1ph83R1fD/sXYw7rPm4P9gwCXHn86U+parqcRyjY3C/f0k095cvvL/Rsnx8vVYrFcbmUsRbQQO07DmIYhK9YGUMrZ9V3TeA++YlcH0kxpxE1x157eDr0eXTq89sxw/Jw7vBSvPXtdEAPG9XMbUyUDRKxiVVXxqWevu2XjnfOOr165eteVo3/zsd87O9m99MrRZvdUjKGpmiS5qDBzP3YQmBwrqIISMBghKTjKKXvwu11XVXX0YRrWwVWhXqyHGzrohbpeb9Z9Gt2F/aRlUls1btzu+mEXqmAIiqgAYgZMLngxecnLXvrq/+zV/8c//2eCsrq4P7j1WLoLFw622zWip+C7ycbtrt1bHp9u775r5TXms+v7+/UDFy9diF13E05PTtEfksA4DHW1xzFGisOuP7x84cnrz0y78dI9e5+9/lgRWS5xnWgCUlf5xd7xdnft7DrSIi6W3Th99tlnnQd2ICrLBTMce/IPvrBed9cMw5Xod+MaRnf13gNEW6+vV1V1tl4zs5JuhlPnnTh/49p6qIZL1XJzfbOIDACnw6k/XA3DwMYHy/rk5GS1Wm0Sbe3sIx/5yL3g7335awHg+RQQREAIIZz38HN7cscx0Pn1DEXBz+FeXryfRI3Fi7NsZg4KAMwZJNM0HTaHNG0Q0VWt3XJANAAfnJkh4DxBOg8LOXa3e5/ZYmcuKQcHBx/84Af/7D67bVd7+/7vfe973/ve9955nxDCK1/5yl/+5V/+gjv1zjzeL/P1JY4tz/u92d3FkBUiWGEtt7AlIzGameGybUJ5+h/8/b/13l/8w88++at7R68ow8K3mKRvHCwO9qXhKcM0FprSlGXYlkAXXVisu67LqQaFvuMkoAYCZAyE0zTGqnLEjhkMhu2oSRtfK5ISkvPkA6WsqUyQpiLCJgQBkZnTMPZdVwYnlWvQ1xiIgAyUCdiYXWAKtQ+176c+xGrajaUvJRfH7IS8UhMbUChezalPioqGZJ61GweT1JdYn9zXTj/wX33b43/6q1dfeBku/DVw6KqjyINQreczSB4QFRRmK3vTqR+pDhS8q11wNTIMaUCCpq0liWRRs9nvDbN6AAQGAyRCR0ioHozKbHHtUCqnOdFJCnc3d8f9u0v9qj967MMPPnjf//SP/7u//QP/y4vv+/Zn/MF481mFCppKvWY0YLfrJ2ZPbDpNNiYKkWO1WDRFx+24IaLZxkdzSTnHEKdpkiIGEGJERFCwopYFihiB4dx6AbsQXChQihUFNDF2xIjVfhVjrIaqS52gr6pq1QRBP3W8G4uq9mP23ocgRufT7bOUImumCcV6wVJ2Bb2TtOvH4vF0/+KV/ub6yoU9PXnsYry+F5/4gbd/TTN+BABAagAgKJ8nXmWZUaagAYshgcFMwuJMUAIAiiEbAs54ckaYeNvUSm8Ttnfukdtf2OcHEd++/YtJZM81w6rzINOf9e+Zy+4sWpumaeYcbr+L/CVcd76CnxNlqQgKIAiC0CZAAzHNIM6MjcW0WFFEZkRFYJp9BR0SoxOHk5duuxnT1Fa4X7Wt9vdc8mmXU2fJU3JhKJkFxl0/badc9fsWFKbTs20OsQQp4nRsFEANxEAI9hYrKklFTYRy7WuHjpx3xgjzCChZdL5yDSIhULdNp8fdnC+CSoerQ4WiNlkgbrHUOVR+sVjd9YLDC1dyVXfkqZ/Gzz55vNtyEx9Mybmw3KuPwAM6RE2gOQ+Wsag3jBAWy+quPR+8j66gFbLiuLCzSSypJdFUQMGS2mx/hqgI4IkYMSIxLUO1CHUmKAxiWS2rgBZFkvOjjKKQCoyFlMkYe7FeJkl9SdCNsOHirQSbXyPPPrBHERRDKSRkSiiERIbUDX2vG9+CW2Cf14Zm3Cv3bR3bJqJFj845UqRCdcnNfo3tYmWkQAqcEYcy2djpcNIBxSGjG02Grgx9xKaCFjVJUjTzXNhDbNxhvTioFoEGT+Nugl3KwGnM+fi5M7fxZpNZUnFWnMnx6c2J0Rw5BEPQfjtIyVAACuQwtZfrMpU8CgETcB4sjdqEVR1otgEukkUzARKDUtFbU+jnlJbd6TR9i39EA2AAKK6cG/d8bnGoCkzoHEAGV279QUSXHcwHZH/h7TXjyXnEYKYX7r///re//e1ve9vbfvEXf3G32/3QD/3Qt37rt77sZS8TkXEcX/KSl/zCL/zCN3zDNzz77LM///M///DDDx8eHp6dnX3v937v61//+oceeug/fNv/pV14y8nHbr1XABIQ0MnxjYbcuDmLF/bGrF0eh/U6VA1QBsyqCBnPJQOO2EP0ddXUWIR1mQYl24+h6cdcke1FG4YkXKNViGRTWVUtTKcZ1zA8VStfqP2wicfPPr1TCrhY74a6WcqUh25Y1q0UPV2v3aJCwJTKYrnIZ1sSqn20XU/EhxculTx4iTVW0o1EbWAa+jFW9wfPfc8Aoa6aPMKiWm1228C+YT/tesxy2KxsKFDGlzQXz272oabLVy89+cePnz76WVS579K9pc9tqAK59empstVtO06TD8EYFGeHQAM0UzQCNam4TttxWS0tQ84lUF1EtmWzd7RcVPUYdhdftD/mVC3+X/bePVa37aoPG4/5WK/v24+zz7nnPvy4JgZjYx6J1YCclkCbtNSuSELVUKWqqtIIVU0bBdQCLYpkKU0DpGmcqlQB/iASpYpoq1QoVajSIjlAoFBeAQx+cH19fe+557Ef32O95pxjjP6xvr3PuRfH2IaoNmZo6+x11lr72/tb35pzzTHG7+EctvPV3JddXfthcuw55QxEwAzMYGJGzPTqg1e3P7M5uXWyHfppm+Op1Ss/pB1FUMlFMlYcK7dPjyCUi/Fh3Url45XsHqbQIM/epQhzUWTXtC0jg1Exgpp62YUVcKPs59VR6DrrOiA1UBsxXCRLXMXOFXEiIGDd+sisGBQmJKDKpUgJKVeVjXkUqjz6WXDezOAqtjYN1rbtNE3zPIdQi8g4DE2MZlVK6anu4Drbtu0+JWaGCfza1yf1Zth0rrtzfHz52w8eF51fu9Z4DaYAH3+3a4tdtBvI1cHZciYAAFdc5gMnfHHc9eLhU1J17AnbW4PfExb3D+P3GJ/LueXrbwsDVzAS2JJbEkwAHtipkAi7lPqLnzl9ZvjL/97xrvuqb/ub/wzKl4UO5s1Q+/DUcZMi7SfZ91PJKZV8NciqvluHejfd7/NMJrIfHKLpIpLniHDKU9VWVYgxxP1+3+93hNT4JptlMHaBQ9SkmlMukilZZIi8OFg2TVu7kCLNATFbLsaGRGiO0IHzxN6quqrrOM9TF9ppP027mZWY2Ck5wzZUs6AEyUFwQKcERBB4rXH1pqdsP77pzem/+ve/+bb9ZGPP/Pb+7d/7A/8Y4h9jeCrGTcqQsyEigYOleWBiIiY6jX0I4L0PzoUYUkrTPMaqqqt6grmIqqmKQFHMi/fdwcyPPCBAYS0EBbRYcSTESuEU6eTho5d/9qWXv/tv/O9//Tvf9aF7v3Qcfv37v+ff/ab/9AP+rX/m9mncFr8trB4MBJzvh33lLQbQadZ+cMRc86pd9aPlVOoqEgAtZu3TREdHwzyBIQAO09jFykysqKViczFCYzBGY8Qag/egoKpoAGjkiB0tFfQ85XEcoykpWe2R0MzyuJumyTmHpJpKAhc0LDwf2Ockqca6wivVAHMdXRxH1enq6JmjY1dt/Xa7fbGefu07vuMbbuPlrfCP/Dx+khv5taGMUIDE0D3JqwRdQDuiqAeFXLpeIaIi2gHjdnAteXKUHJSPnpy3DwPm+hsumPLHQ+l3pI5LYrkg05aF4OvOWZQeF2TsIq77u77Tz4P4HQ+ppRC6MPgUockgAGKWTcAADcWkgBiSMaIiKaIgJWDkCH52CKLDbnu5P2f2loZgr5Y+MHDTsHnOLg65VIaeY6irHY9qw/q4xiYkHbOICMvcCKmxClgBa9pTmOZSspTMFKkGx86cARs4yCAFJeZQ+cYWGCU5cEKEzND3O625wFRgQKwcVeJK4wOwZBtcBUppNyRHcH6xnecW1OaZZRa1wa/Ar6COWEU0lFQEAAxxb7LT7GvzNSyqsMWoQKmDa8iLZShkolpUCY1ACYwQPS0ejhBIVAbbFQ8lIDtiRkymSUiRFLAolmKpwJRRHKuzoVhf6qpq2rVEEIfiQQKCKohqEZ0KiqBeA2/FEXkjp0zOhSasOKKLaKhNPM4as3qZYRKsoguBkZEcZWwyNJC2w+UFuRHdWDVcNezCyvEaNrGCWzrWTuup4JxnGafdOFFLmoUMg8vmoWod46gyKV4aXIWmW626YcxzTv2YjldrMwcWwBqjep6UXC3ZlZTRjAAYXcAAZqCw2W6gMwc+huDAO3QFMBOC+DSJWlbIatngkFsaqoICHuS1gZa++uv4JY/jSX9LuIEtmAFew+Yf7zPO/Fmwr4lowbUuoHpEXK1W3/7t346IX/u1XxtC+MZv/Mb3v//9y3zbtu1ut1u8Rk5OTj7wgQ98//d//6NHj97whje85z3v+ZZv+ZY3vOEN4zgunYcvwLDrSZwOOxSRiPCNZ7f/4//wP/q7P/4PfnN75dd1G5rzh9umrkVFNJui6IKiRSJiwLkfhv2Yhn3aZk2j5mldlcv7j1w5XlfH/cO9EDDUSO3l/Y9dHA+rlT71/LEX5yW+8e7Rq/dXH37lMsR1gPUrL17ePjrp02bqx1u3n7octpfb3VlXg2FKyfmQ51IB1Rz7eb/ZjcG1jx49XK3q4+P15uo8Vk1VNfcfnDdNFzi88tL9rl539a1+PxyvVrvLPmA89t1uzNjb035978WPv/qxF7/sj/9RHCyu6C1vPrvsX+qqdkKbet3cv7hVHzG5+w8fNCdds+4ut1fr9lhQC4oeVK0AFudXUM+uH/Kt1dm275NI4Hqe+37a17Uv9fTCxz/2xi96cwqymS+Pz87QsL/Yna7PwuDYcyoJmJEZHYORKd6+c9aPu5fvvfyvf8Of/uBHPzxq9uvku/zo/LxbdyXnDMn5ygcqozx/99l7Dz9aKglNuHzw6ocf7PuBBj7O1fGwFXSu6WJJBEAFEIl72YcOfaPOT+u17zpuOy7FcrERQ56BuIqds6mkSQrA0dFRnsc8T4zIRtkERGggDGqjQrYyO7u0i3lgbrxv53m+/czKyjjL9lbbDMOQxnF13Nl2tNH01krmOYM7rhxu+hhjsdKf977xOOPKuSOKf+rrvu7r3vaV3v65TJxPGsvqQhakxM19/rqA67no+sjv24j6w/gXGZ/LuSVcd13wMKNiQRpwkW4wBouKTtC5Zu3C6jd+9QNv/6o3SZRBL18Yf93t7+X4JQ+T+mqtwUnisp/2F0M2Dqs22WhzRolqIYMLVY0gCztlad4TGgJWVTSzIoI5mxqxq0LUSZCQiaZ5qgITgfO8mG9SFbkJNs77vicDUgN0PgRAARBFK6LXbIlFWR4yqrMoveloNpmqoaoaqmFs6rau9zDsYcCI2qJHDqPNw7gd5rc+3w2XP6WXl3BWvZCHs7d+3W+9+st6tx51GBdOc1FepBxA0ZSQmJicW61WGD0geR9q723ALAKIqmaISAQGWkSLSC4IvKQ1CEvWbUJSWDLMCYw8oG9ytlL6/jIdwzofxZen55571sn5R8aPbt5+a/zgC/9kat+U6xNr4k6nEF1JqNkhOG+MwoGYlClhxoTAREzsiAmZQgxAWDf1+vio3w/9fkAzy1lLMSmL6qELjrxTMiOQUrbbHXpEh4TsXSACRLTRJpm2223qk4AQEfSAOOz3+3Ec53m+ffv24m40TXvEmtojZk5eQKBqzXunQy5SyRTMBko0lauX7j1ar9e8y22Xnj3aPusmffSJoPUBAvup4rFCD75u34Hnd72OeKy+vdyVSEg5F8KDiRwcCnVmS0H7Mc7zSf4gPgaVP5ErLjZWS+8Rr71VEXEhmsYYQwgLDnbBzaaUxnE8Ojq6SUHhtdnp51/Ya74tcTPdPD4LD91jW/R8CfAgI4JYzABooX2DqhUC8OBw0raubh1VjHMFemutou78cp+hTjpng0f7kWbhlOawWZeiY1EpVLOj2pn3UFApH+4B2G16J0VFRISKI2UlFSugaAXAAbPz3ocQdUGBFwMrU57zNA1pXykp9UJ9ymUuZV2FTKF18qjX4+7suH4aEkJCzC9hZk3HXWUKrQKHFQ64FaBiZGwUF0sLMqCCjIGBEQSsqFNwZjRqnormAkUNzQgQFh3ng/axLdxoUiEjMHVgbAVBgBJSJu8S4UgtNJ01lpPl7M15Y9f6vfYz6Dhf6ykjGC2gcSJCcASoIGamAHpo8VgBE5OsVjA7TVxmzgOjbytfoRokUHWSnTk1FpMA4lqmUq7WdRK7f9TdUnRgNRTQ0eYiZcjtjDhlzlpVXWg7q9EqJMLgIcPW8umk/XrlDNtirUgtVqPeYhxWzVGg1TQPKY2mFWgEEHbFOUIAEAahxRUTUchJE2pWQzM1zZqLyjxqGiW4NjgiNiIEYiNwFZFHJTjA7M0QDn7AYAg3G0uTAD7VoEXEbI/FM1xxAI8xqA4+Yzzq4iR8s01Eb3vb237gB37gb//tv13X9TKBLBoYqrrdbsdxnKapqqqf+ImfWIpcqppSqut6nue6rm9qXstp8AUjOYY3/x5STERHDqEBePPJ7bc+9cyvfugjW4OTNz7f1rGftm3Nmg+M+mXkkhhmA3Wgvgtn085Brq2EYWSbujRAHVzq8zhvjuORFpF+u7saT1v0ZcvZU3Hr6F4YRnYMxPvtHP0qJzBl56tUCiHXocZslTkmpp2soOasulWXQmfe9aEtR7jDbT9tN4k9sC/7oUxhREz9XjxDVTOFMJbkXWChNMxkNux3H7384O7yqp92Dx/ce/H+K3fe/OwLL76YwAZTI2Lyx7duyVREiq8rY5pLqdpmTLORKYGYqimplZIRhAxymhzBZnNpwKGq576YM9dQd+JOTmN3943V2u9n6GcTHo2zCzxPBZHnqRQzMWNvQIjOCGE/b6bcn91db4YHhYYxjcPVvKam8yfaax7HWHnLqmXsYsj9pQeAjPveknbbRHHACf1MMg2YMoE5x1HEGdDiql41sTuJvgYPzmwYxj1iAXAibAZVHWNoh3E/jj1ATAlEWM0VATPAmcTEKvG95wKlVLzjaVfK4KESZ65okSsfnBzpEWe1Uq2xrGc/DQfR5gWSOmQLGihR0zWbzYZjF2PU7bC5ePU93/StjR5QWL8Pt/r1FFUVAHCLzeZn9IOv0eT7w/j/Iz6nc8vXAPmMEARpBF3gDQQWFbmQ6zPOSd7+L70b+hdYzp9z7t721/1+au+0w+pO0J3KThLLRdpfDLxaN+sjFbLNjCWq+gwuVISmS7kWkQgJ0RChqqItui8GasbM0zwF80BEjqZhF9qK0JznZdHlq+jbph+nvu89cWRHhC5GgAyGCXMGRUJEJEA01AxZ1GmQwXQwmw9ejkooTHketUxSmYuEERSxmqkaPXlnt9yHLn7xf/4r/+qXr179xQ/dr9/0pf/59/29+u47Pz5VhYai3lRBCyACoamYSPDeBe+974IvDAVhGIftJhEROTbERVyGcMktVYpolgNhHQmArKiJKkkhyWgJSxDnre585+uuL3x8vP7Qg5/+r//uP/muv/iWZ/yDt62e+t5v//Pf9d/+ow89Os8hanu8241dbK2giSNjLxyMkZwoScZc0tLZoKX16ygQuuDnNImJSGYCArCcTYqIkAExsnehioqmYGMex3GKbYxcLa8CZEhGQKWURQm2ctVCAVq4lHVdd113cnKSc95sNiklRq7rBK5i5maF4VRrn+aIeWcqamqO8v3+Y8fHx6N5w/ns7Gx7kfhqfvvdL7H06JMq+7/2tj6keq/LYR4fv7H4PBTsFvgIIiATl5Sd8wdT9RsZGgSzg2bHY+rlzS/7JH8C1nVd1/Wiyrg4ni9tyaZpbk57kmB5I7MGAEv38vNZ1Mc+aWK5xNIZwNdeO7SDBKoRoiMUwEMHQQGYEABUoRBgMI+Tdk317FFHNnqw05XOiq8+2ifrkqb2+ITjbZ/ZJ9amPPNcmykVzLNCEnDgPBQzFGU0MIP9dqhIVEzVgngyVpMMZWmtMjvHzjsfQyi5ABRCA5CqcW3VVUpnbzyyxfIxGAfAApQNM5z3+uDh3oZSdlj2+OD+vm26Kl6d39sqDkYXTx2dgRsVWMwpAwYEYzAwYiFGR+AIRaioE3MFpS95BwZioODQHCITEdt1I94W/jra4jOizswdTEsyUqYAGbCHeZ9ht9P9rPu0tAaq49X9yw1WASu/dO8X8Stcyi2I7FGhmInijV4NgAmomBVRwcySqUyUR54285R7ySpZA0XPQXgunNiQFKq4jWHz/NNd03hfh1ce7HNZl4IyWh6lDKURxZQ5W8l5xrEkKIM9GrPWecr7nJ3l7fj0KVhBywWwgIrUn3hxzzHQ1Y4dEtcAESEaZOeRnTkHmkmz0+w0e+bEqM8eP90cB1ACIc2mBcY+jX2SDJIFHaAjcoiOKQC6RcRnAd3Y48TSFprlTWKyACrtcW3oCYXYm0bBYgCABx8So0QGn2XH4AYptyQ5T0op3siDNU2zED4BIISwGO4R0Q1Ef5mpbl5n2Ugp/QFBT3x68Vo44TWMBSADWJ7f9cVf+urDi5/+4G/SlLquPd89XLfHWQ1xmZ4IDUkQwFAdiF8d3dpe7lA8CGrOXFZpO/kT3/qGu5PVqjufzlctnq3j2UogXZy0pyf16nzf37nzVK6rT2zdfj+t/NN5Gkw5eM5ZCLiJDSaI3lfEsJeV1ZazTMJzqHx0+9iW9TzNxHQaGyUyxLgiIxSzeHbivBMgjnEqs/eBR8jzxGp3b5+2QFfRXQV65pm7GMgfrV74+IvupDVTR877sG6PLu49yCK+rpRhLnl1vHp0dYEOwaGZKiibmSQGZYCcJo/46Oqya0999Lt+Ym+eSbjv88Xx3fVmfhnbpj1q9ptRWSrv0z4TuHkqSqKkDg7UCCLbT1epjKfH61/9jZ/vzm499dzpq6+8mno4Xp9cXlylfVmFKpeUNB2v6m1/6RFyxv2kqqttRlTKANlEEktmT45dtIyKaESgOM5T2QzHoVmfrnb7Yb/fB8/eeVUqBaZ5NJ3HuUyz+tjMCU0JwJuKqpZsDqyRpt9joDPimKaJs9V11XKVUjqrOtuNWCMJXV4MANA0t2TjjlP0K39vnqSODgqmfNp1MvdZpG3bCeDEVWe+fOU73nGLKPd9aNvf401+MxFxZrP8eF664Y9/YRSS/gDE53RueYMYtEPfMiNmRIfmERyoO/DUEBhxvtiXy8wVUYUnxrdSn/sHq9URUgIsjy4ebe9tJsCgPI6FzK8ChwImUzxC5418sWyWzYDkIK0ioGCGqiagCMDs9rs9eUIFBHSe5zQRMDs2AmAQlTIOSNStViCKYqKWU3YqDowCu7hUEcnMTE0VxQAFSBETc2EGdkgEoEsiAwbJOXNYCIULpDFkJ5en877BX3uuUoULOHnnd33PP9zS12+1IwRGQxAjNOLFhkMLii1Sn1ZEFMyQiDCX7KvISISMBnKdWZuCmIAYGjKSJzdP83aaY6iij8bE7MJCAKLgzE+77Wa6/853vesXf+3XOtd21Rv/hx/6ub/5l7+kxdSUj+5e/em0/xOXuZKA5iRhQAMUJ0LFAFiRckpznh0QAzEhq5mYoWlVV+M49kPfNLWKgJljqr1PaoaCtBhcoqGlnOacgCGGGEIchsF5dt4ZqKESmIiYWUttjNF7P8s8z7OI1HW9Wq2qqlpWM8451CWPMOecxVV2ruJSavWTz44Vg0mFJXddV3ZjSOcxXz5/VtX49HzxsU8ProU3nUR8fJdfL/7spml5MwZsEXMwBQWLsbo+ZE++AB7EOm6GzhPNyt8ROeecc9M0h7d8vVy7aYcusdvtFt85ADg/P1+tVgvf0jnX9/2iBffpvOHP1XjiKYXXV/EGLHFIYhZZpeW4KRgQIBOiocCi9IVohAhgagXUnBJk1sTR1U23CnjEborY5JmVCJF9CREaVMCCZIEwEhS0wmDOgHEg2KIhCAIGsmhSty8/AAAgAElEQVSqYqoCKmBqaKCmxfJiuIn++sGrZqZgMo391dUlBWAPHNEXBvNmEaGQFWfogBzX+80UcTXmedhPTmqC4ulIUwjUxbqKTfQUElckBEIuASdAZALm4Ij5UKIW1VRyn7RPaUctnwiaEiEB6NK1JF2qI7h8gREWUluEstFMGRRYKApTEcpCRUlxGoYgCA6VddRRWyBX0OkyRYARCsIhdTI9cMlf83mqZrMJWIm0qWPGEW26PL9PDsmhqoEIkXlGA2dqqOSUSXowOzk5qrsiGk22pOCMnWJRcKiFUVFVtKAJmDoAAnJMgSq3KoWmQS+2KUYX40qURcnAEdOC/QiuntLMLMjCTk9vHU1pN807NW/gATygxhrbOrKj49V6GvKUkgloMcny8OGDKjRVaA7pOhmw6UEnWpfLfs1iWlqXB1totJtyFiPKJx0PC9GaIRdwHks29+T+z26MLa4GC6IerlPNJbFc+pA3v2LpQy742GVGWjwzF1I3ES1CjrvdrqqqBVjx2f1Jn4/xxJMCANDwgJgAAAbokL/q+bc09frl++cXQOfbK/SW83zgsyz2M0YohoqojhQge0tsSqiYs6SE/SwvvPogM7Vek2459u3akbfdMJ00txS6McWPvPDQ4lMplVfu32ep0c8p7R2hGhRBInLIWACKHqrbs8AskAqkMm2HoUi76lgla2lXq1RKMqlW7SQll7HqKnNJOQnmAomFWBhRiCUjj8j++NbtL777Mx/+rbe94x1f8yf/lb//D/7X+s4tCw4VHl1czn4qIug51L4vYz+PNDkfo5EpWlVVwzgQkg84pWE3jpULVR39SWvMm9T383hyEo5P1qm8THXvawhwKTqv2rqBWPoeVZrqeN6OwUffUJ+243yFIXRHdYE5mAow+BFjXp3Gu288e+UT9/YXM+fkpG55xQlU2ZkrW3Hq1UxtMaeDbUqblGLrY+slk+bFTN1y0ZTAOXCOx7m/Gra+u3Wnu501puJMbJqLConQOE7DkJE9UuinUXRum9A20cRMJffgkaRy49Zajcw89cCZ2xCCR0vl1vpku93KTso8by62McZGT4ubgkho22J7U87IkoUiZdWU5NatW+Xigsv4pqfe9Jf+zb9wpEZt+5ngYZ+4tw/Lj+ty7+8AvrriANjQ6fUU7+GTz2B/GJ878bmXWz7uZR9MDg9aJECIBWlEqwAYjMHiouhDS2Uuh7Z+TsucN+mk5bM0XPUP1qCJIBPmHn1cVY5n43EsAX30zk2gMlfHxGSMJavlZGakdnhuLzOyGiGod945jlUlSckhGTnvpjxVrnI+AAEwTlbGcW7It6tVnuY8JTFLOYMZA6Anjg4NUUmyqOiyYiBBE8BEVJxnDugKFLEiWkSLM+JCoB7MC0sO6Xi8PJ5e/r7/4l8r9/+Xi5bh5Bvn+uLjV3eZmRgRzFCN0NA5Js+8yPwBoKrmYrZU/Y1TLvV6tfiSSxbJBQAJGUy1qKmRIRN78lz7WHdqUAyRHbExK7KhBbSANLlQfu3Dv/rcV77j8iX3Ky996GT1tldfsafP9g189O98z1/83h+EX7m6vTkqO29byKzMxYlCVsMgEPI8p2kmYwYm9qzLmhMgVHGcxn7YO0cLz9AzVcFbkXJY/h+c2HPOwzBUbV01VfDh/PIi1gFxye4FQRDRF38jVJNLnud5KZkvaNiFF9R1XdDAzElElJx1Q58nBY/CQc0lE1MMvLv18ovnz1fwplv8pXfHi4//9FtWcwjD0jz8NG5yfK24zpMAjiW9PAj5PJFhLnK4FkN185Ofern3xK84bCyNglLKD/3QD/3Ij/zIz/7sz67X681mc6Pis5y2WM8h4rd927f98A//8DLRhxAWte6lsbnYK38eq6LhoXn5+hT8kFM+7iofAGgGCqZoTEAOUQDBjAxM8TrXVBA0Y2Ur3mY/9Gku53dPjZmcb1MiRSZkX0IF9eJFpBqIKrQRLZMZgznoGTdkBEJIHbIHVTFRQRVUM1AU0wVNDwKsvDBRFlFlU43RHx+viIEY1EoobOZh0VPW4pkiU+R225fYnYx5GHtt/ArBPN1KQwpIlvJU9ikK364xAWTgBJTAMTMzGSM7QRM0FdO5rMmfNPWr5zvPRGyF2ciMDWBhai9+OQc2qCEZqbAhK5CSIApxIV+cZYNcSIxN0zBEjgBkbKON2gBgQVTigIRLbokIoGYIirYg9hcdwmsseVYYgIDQ6hokT8dHFTFnkSIipiDCwTxjUTZBUvbqSBlVAWyzvVwsm1iAlVjRBIg0AxuAqQpYXm4SBvKOIjlAKdnH9fr0WbVNsc3ymSB6pKW3bcGHvh8X1OtufxFbEeuVR4NwaPmiTTrmYcyjMgAoozKIWbFV13VNS8SAgmiw5Od0mHSQbOFY4uFyw9L3hhscxNLwBSpwoDkBPL5cAHAzfdm1CpizvBx0UD7r9LKUsjQeEXFJCBe9/rqul3wy56yqVVUtIrE552UKWk5e/mtmCyD26OgIrlVkv4CaGHb9yV5/koYgoADoDDqiGuCOq2DbN6cnL203eFzlPLfk0GjBvBzKVbCwxBmy1+TQEAxz4jQRV2sArBpnQWbdu7Zv1w697vp8++RMxU85FGsgQ9usQqW1r0nSnPa+ak2hKAZkh6xZrIglhWSWbbFks5IrxMCuC/H86mqaptisSilS5ni0mlJOqV/FKFwKlYTDjCOrd+qNwQKM6JhsTuM856e/+u33Uvqxn/o/9bRN0T149Oi5O8+sjo7yfkoi0QVf1ysXG3ckJmRSrIBJ3bTTPCFSCMyhq6EV0AzqXGuJ2NzZM3eOjujoiLNcPvvG5vadaj/OD++lptLk4+WD/WzSVN3lZvauWq1i2u0Q7e5zR92Jf3R1hUxIvB8GDPl8++rmt3eXF5df9NSXLw5JgZTT3ozMXNkV9t4JaAEwMiXDtTGrzSnPmkEyAgGQpawpKzGQc5Gio9YH9+DhfYAhRDcNZZ5KKSZiqj6GOhWdZ+MQY1UzkxoVkZKNAQo4zhGgnnoUyTkjq6aUzCznXKY9AAzDMI5jyy1RIyJ1WNtUxnGErkqKDkpwbpqmYty2sZRSFbhdrf7Ys1/UGm+3m6P1Gl+LNfyMAuFxnXqR5LlpWsI13xIA/D+nLvaH8bkWn3u55eO4nkIPrRsFIDCHWqN0YGQESlloRMjOBlQBVSMzD3efffZv/bWv/kt/638aH9Rv/vI//VuXoVRtkRZs9LALUodSoTAoa57KPCmpEhqwC1TV9TglERNRQsfoSlZJwkiKVMe6bqskOWkmQIdMhlBETQsoMDhGTCKqeZiaUOWc59wvQvEqIjPkOac517GuQm2iVkQLmBgiuOCBSJCMHBBqkpJKE1n2KYtkyV0l68jverrZf/CX40X//Nve9Euf2H7nf/f3Xnj0luO33Mk5lTwDEzArggISESIVKSHGZSWrqofeC0FgB1NWIMBisqhSXi9JyMgjMAOjkIWqbmI1pTwuYAsTQzHLiz8GoBAClumFD/6SM6mPzl68+tjf/793R//GydHq1T9yMr/y0f/jrV/+b//ybmxWxxyPfdcMY2ZVVHGxdtGAA8S4rH9ySeM4H1dHx+s1GiJgDJWKpjHNY7KiZVhWdEtJdoFlGjuu6srAxnEQ0Bijc+5AHjWL5r3zuc2UaMF/oi4XB4mIiIZhyDkTUdu20WIpZZqKiEAp83620VZ14BUwczbGjDVeNb6/y/frzS/+hf/ga07Kb3pMiRIiht+VGvCYMfPafdcMTLzpol13Lw++ZrBwk/q5JFNFdFJK8M3NiYd2LyDTAYemKodEdum9mZVSYowvvvjie9/73ne/+90/+qM/CnDwF7nBoS0Ep5zz2dnZN3/zN7/vfe97/vnnX3755SX33mw2p6enx8fHv1/j/HM88CCfdM1TWzDtBMyAGTUCJFQ9IJRN0QAtqY05j13So0+8/GDeW6y1zGu0xkPU82Eczhk9g9ulq5c+tgu1+BrXJ7XifFLJrS8OScL9i3EQ6Av0u5EJrZAlkqIszMRcHAABo6imNJtov90viYZLhDlgNkRjCvZIh5zG3CMmxOwYPQOUsjmfysprcVxCUYuuY6gY2ZGPnsZhK/dkfrjxg7pB/Qw0YyHLbOOapxWniLnCgBSIxGhG8k2NBcmz8wgBLBgFJsfLqriAFBMt4sgbmzlBMkZAEZyMZ+NZbRIQjJWv2nBa3Y7OcR25DtlbcuoQHMLVZg/Aduh7LlK0amjEgExKqnpo01R1V9XdjGmGuTtZn3S3AMAQihRR2V5taZnPq/piGKQfXPGUg6vXoS4uPtW1sZQI7t5+IM8mbFBbFeK6ObGh0WGtRIqMjWCr2aXMSTSJzEXmggNxZoLuqKljJaUlXyM6IEeMvgJ0uN1v6haRclvVseoYPYNHjahxHvsH914Zd9MLu5cQHIKrY1PFdprKwjUkZnCGDtADelM2JTU0tGs7UQNTu+ZYLgI9n1ZJyswyHJrSHgogHtoI+NmQLW+EfOC6HbFsd123HFramIvXJQDEGBeC91K0mqYJAKqq8t4vjsQ3y80n0fift8j8zzCuoSnXz4Rlr+GyMAJ49qz7d/6t9/zUhz/0YH8+cUDBg/zWwiPCazdjVEMbZYSgy6PGeeImIvHJ6emQr8Z0dXbXnT1z2rgeYH+xxYt/9vCr3/XuH//xf1z4VtMNF1krX0HJ85y7LlhO0yxdtVLROU2Vi/M4Q7bj5uhqe4nZqhDmkttVe7xebccBya3WR2PK5jDUlRDceeYpPzrwYizgMqN6AsQCpKvuqOuOS7ZSrM6mRW/fObt/7z4n8DP4IZ8WV+5vxv0IBMQwj8NYet8FvwqARmR1iLthv9lebLdXsYpZCCNTZAO8vNpW3EZuDcBIttNu1v7WWUp5TDnleRfIY5o2DxMmdFRNWffjiEVLcMqFfZnkYdomVyVVvLjchLA6OT5+uJtKnt/zTX/2l37uN4rlornroJS5qVqbM3E4u3VnKmXMpQCebzY5z13XLXWfBTxuRirA7OqazIZ7917tjn13EqcpPbg6b1tqW1JFcuQ5ePXzbKlY3TQ2Jh/Dnafu5DSkPDZt5V09bAYRYeDT5vRqmCTtEFEoLA99M3v10VXbtvM8T4J37x578f0sXeU2Rfukbdtp3rni2zZudpc+egh0fu/+F6/u/Mm3veMbvuKrQ9Lm6OhTAaU+0zv9iRHtoBRwfxD0Hb7A4nMvt7wBwr5+74L4c6AVyMooCxWhrDSQgbMFJkLKHtgP9z+8dtP3/Zfvuu/0O37gf3PPvNdinbHivPP5ypcSiqmQKWmZyzQTsxI7xy761dGR4DbnYrk4Yk9eJWVVEWXUklIuM3oizwtelA0g66IxDdH76CmLJi39VNcrjnVXcRmnMoxiKiCBfRMrx86By5JKVhM1MfaevYflOUCIRDZPMpc7Z7dCHV55tHnlarPu+ATc/jf/n//xu/5MYz/525sBnv76kef26Ksur4bgwDtCduhYzASAiJAwl7JarVJKmpOqFT1gfgN5mIoBCODiXmE3+jGLvTARIClBb5NMEzqPK4+pUDZVNZsUFEiBhAGPu2p3dd+1R3V7G6k80Go8advyY/2LP/ff/NVv/Ks/+H+58hau6prbKp7mzZY1o2YXLVYE0YN6E1HRhgO7tUi5utwQAiJWIeacY6ia2GqW2tVpTnNKiMhMSGhgzjtwGOsqNtWYJkVbWLPLqsqxm+e5qqqz07NSyrJkYWYzm6ZpmWFLKcwcY0TFnHNKmTRFpeiq7fnWHzeVr16+fw5ddasN8/DKO+9e/GffcPudT33pqv+FMr/k411FLZ/2gHr9+u7G4PyaZnmtR3KtZIUHDai+7wGyqgKQFFmUgxb4poAa0BOOdiCL7uvhiQWqKiLDMLzvfe+r6/rHfuzH3v/+99u1QuyNQg8AxBjrut7v9/M8v/Wtb805P/3008tVOj09LaUs7ucHQd0/OPHJH10IB5EvO2jTIDGSIWTADGhgcrCcM0UwslkVJY8+6/Ek6eykGfqqzKPT1mtYS9P59TSnKSeqzFHQNM8F2qdaYEU79+ESrZvTI+fecFyvxsuBfSVilqBMysosjtGZQ2NQFZ0LoPWbfSQfybtCoQQTBbUYgj3SyLXnCk1JhViJNc26gjpfgYiyxJKgDh1BxeAdShvqdJlroogYtiVuJU5QjVA4F86D8IA8Ic/RKYiaKtAM5OsGBmIPFBgiQAR0hG4hri4Y1CIqEVmpKAshMiIWhUncoH4UmNGExtxv5BIDgsdYp9hFQRMyT6hAE/Sr9lQzSUYFVFuQwsJMxCSCRYAQCGECSan41jXduqAwsaiIFDURK9vxsqlrVAHJ5jSsmGePc3TVKtS0H6qkLbsWOe3nua6tOCOns0193mnJKhmhgCsEGS1xcG3j5jzPaZI0CQ3kMnswmpOWaZ6RA4AB0K7fDtP26LQD7uvKE+WSswhG5yrvyDJbqR1bwujaPBmRI/IqmFKZ52S2gEsIGcgjeqAAmVRR8NCahgOHVQGWr9cklgBozl5f+3+8dFtk28wQMRl7KGbmoCzVk9d5S/6uC75lflhYka/zxV0O3QAfbjaePO1JOuWyf6Fivu4P+IKIJ8n0j9+1XSeaNsw5Z/3j7/yyn/mVX6S+Pzk5GkRHEUBAMgBEUiImIlNT00kHqMBAAcATewqX+/0Qc6JRcIfR+ciEihDXp8+r0U/+3Me39hS7p87Ph6uxP7n7pnkY53k4XZ9tL/p5no66o5KyjKntapkKJjs67S6nh5CsrrokQ55Kj8PDi/N63bWro4ebS/Yh1OFicwWN4+jEFXAFXGIWIDAWc0XrOYXJd00Mze5815/vfetcZFxOGXJdPBTq/HqEeYQpxuBWXpyKZmREwroOu0EQ4fTWcV1XPkKv06DTydHtYmTZlcyGoCB1DU3nTm+3Kd3PKZd5G+gY5mnzYMB8x3OcJnWxWp2eZLoyymd32zvPhjFf3n32ds5QPryPoanCyT7vuD378EsvjiHNOs5liF3XD1N7dAJb2G6mpsr7NO3T1J4ei4dcUuy4ZJJMCAtnCtWg3+37/XDn9lEIlQ/OOzeNe++imaakYEjMhJ6pLpJ0yk3d5qLj0M/TYJaJIOVpmhKDZ+ZhN0g6H3Ma8+ic48L9PDNz13U554vdOBVAxN1uF2qhivY2by2HNmQzGy1D7vuSBbEu824+Pjqa7736J97z5++o885u5AQ/oxF505+8GcjOynSNiT3wxoCXsq2DXMD/oVTs50t8Ti8Nn0Cm2WLQBObRPFgwHMVthUdFYfEuB6eAiMRcPDG9FPDFY60x19/7rX/2W37w6hG9AQocsbP91MWIUz30KVKj5kSDCmRAqJE8GiEQikkqs4s+hKDFNBsZqoiJOXKAiAaMhAgkgEU15TxPDsA5t65ak5lcKfsJqR7ncdr3tQuRHHE0Mc0KLEYIWaAoI5Jj9o6Dm0qZSyJHRLg+OhHyF688pJ3F1fHt41OXH+72//RvfPt7If081qejfMlf++v/EN2fO70VQ/FzHtM8LVSmYloWgBMCIKacVRUQicg5Iu8wOFfMZS0ipZQbipldX3djM4ZkRUwXP89x6kPTVqIxK+AMMBmSYfDUeLeuGatbNpmfM3zifPuJj304Htf/ybtveZnr+NJ3/pWv/+7//v/N7u7Dy0tbd0Qhl5TTJFgUS2YURjBFNTOTIinnnLNjZud0QYoxMjkiImRmXmrexCygWsTQAEFUc84lF5Glg7d4aUCso3GMgYhoHMftdisisTtIoeacLy4uAKBpmnVYc+AQQiOiGrqq29zf1B7TsN0M98+eu1ufPP2Jj/3CV5y23/rn3vEVJz8/f+QD3AF1a82ajT/NifX1XcubvTe7Dwy1Q75JiLCYXJo1bbM6uSMij17+RHFOQsACWJCcsBMED+DUgBAMzDE/2S5Y2JUppQXXOs9z27ZLSum9XzCx8zxvt9umadq2vbi4+IVf+IXnnnuulPLe9773u7/7u59++unldT6fhXx+l8DXbF7PQGhL+UXBFtUrNUAwoAMK4ICuWOD0GQDk/iv7wUkap3FnZe4fvrpvlVvDzccuVQsGx9GJplc+vqkbX9eBBHPe1+v5LW9YufgMsJ/n02lq+yoiEWWP5JwGFufAMTh1pgyEyzBnRAvKLuN4NU9X/eLGMZEbyBWSTMKlsBR0RI6Kgihkw6wQ6tZXrTGYSAg4jcM4ZkOhLFwQ+lT2eb3Dkx09gJ0cueaoLoOKxxxs0ewRoBkIzUiyFlM0AVUzckRu4Q6BXpNViUiAiqEVZ8IwqO3VRg/TYmmEVeertom36oFnwTzgeIMMN8WJRqe9iYPiFFXBln/RMUdX+YqDm4ZxHCZmcMyiOE96OfX54dVixRSrECvfD7oABZB5NksgDsEIL3ZTurh8tD0XvWza41RANKjLCaWKQAhmIokLMeKElh2b97BaNeLMBTenLMYPH22JEmImVEJNY5inoCVqieSFvHWFmIJz9djPiI6QhzxaGbA4Ko6xe/jyvoptHRsDBEUwRmAkJueJGZmBFv61iVoGy2xsxroQWw/p5Y0k2GsnnANnie2gOnaQEr0OD4KAxVxAWRqenz3Q7V9A/EGddj51PPlwuA58POOARUJyXBi/9o9+VVh3//QjH6FQ+dgY6PpkVbScXz5yaN45FVERJECyA0qaFZ1Ujenx3kv2gqtTrzpt9rlwOxYeCl/2lXWrfWYNvou1zBi5rVddyVZVbeW7IlJXVV2v8z5F8kXyxb1HLoMHr1MJ4KzANOXV6kgJ+2Gs6kY9KmJ3vE5aioosltWGbbM+Pqr73b7f75VJUcZ5b0NfhvmPPPfM+cdfHF698sK+OBZP6vtd76le3W77/V4KUjFjQ7Q55zRlwUxsIkWKsAMXA6E6MphSJ263y/1V33V129bSD9t0tW5cu6rHGQrEXFyeSbCZJsaEKAvEVRRFOReQJDmVcc7V0frkzc+/4epCQKDiJo08aX+8jqnCh/f7fj9V9fF+m1k8Auy28yxZVaarHaV5FVzt9aqfADjGephnMxSFtuvW61XwqNoSSkoCjgAAjQCgqvw09S744OuUaHI4zbOIMOM0DapJLSEKojaxc85NBuPl6LpQV7UrDhussAoaiGip7MQYiytN06CbzAwCoOBG53og731k895rUHC+8lJP8Ke+5l9+ujuODDn9f+y9aYxl23Uetoa99xnuUENX9+s3k6JIcZAeqcGSHEeJGVsxbYShZSiIAMGK/cNylPyIFcCGglgIYSdxBCeGTVlGYij5ERACCNiIox+OZAiwHMEJaYnxkyCKFEmRevPrqarudM7Ze68hP051v+YjFcqhbT1Jb6FRfetWdXX3vfueu761vkGI+YEd19dSAoGQ7p9vRMTgUoH/v//UV6zXC4/erH+99YbGlg8Kr4QjNMNLsAgkGrcGaiigTSgNIgIBMniAIM5ZjvlOxyPL119v3/ZSflQ2+2vLINtpcb2TqdsfJK07hSgmWayoUTRDm1PG1LVI6TtPTTRxK2CiVtXNQ+I59JWRiJBdQcxylWHiELhxk3LnhZe72HCy1DXjbnfY7rvTaymFjtosJecCZI7iqqDGMcQQMEZKUbUOUgKFAMEddhdbu5Wf7B9FC69eXiwX+dr1Fwk+7/UlWD466jeHWMHWSMPmzs7InZzAGaGaVdPZBCSlVGq9mngShUjcJEopgSazqU5a51Q0AEKc1RkEzmDBi9Ys1Ygd+e60WXVoBiRAlImyQ3IEpr4Na9/fjj4o98rp7Mm3QXryU4dXltefXmx+c6TnXrx84UY7DmF45c6lNzeJ2mxeSnYwB7OWLBK7E7mbq0LNZZpySik5mhkYEBMjOxMTGwVm58AcSKpWqRiIiMy0VBcRU7siD12xS8HMZG+babPb7YZhCCF0sVssFrNh7G63A4AW2nmJp6pcmZwuLi4gwXLF7HW5Doqb27d313qiw63+cNLFy/XRIyAtZjOMY90tGvpqKsivCCzvD6Xv94IPUCUCoCMgMqI5gFkt5TAOZzdOTxqemCbiv/qjf+W//Et/EcBy3RAFQiylipSmaWIIAK6m6D7baRDRNE0PYORyuVTVGCMiikjOmZlPTk7mPLoPfvCD3/u93/v2t7/9pZde+rEf+7EPfOADv/IrvwIAiPiwA9Dvo0KYSYfmVzpsJpgjHOG+bwoYAYiblkPg00dFfZg47yby0MHqCNYGcgx9Vs1ZVotux+YFx2IsNNV9Hl6NsV0ub0QuseFlWF50jbhhDogpamKdE7sZ3GEOvcX5hYtBMQj13rbMPHsuO5FQxjpBDbWGWjFGjBGYnbmAFwaD4Mou4KypS2bjUAaY4cUAfsiyy5eVB6aLi+0RLVea8lhqAkoALTiTIikQubCKVFVXcRNTDsyBKRBH9vkBQmLiAiiGXthy8oPZXmFKmGMkYqJRtlPZLhu8C1tujJOxAiu4oilkGoIl0IiSDN2vHn/nEKHl0arkUUyUJQQGDmou2Z2CcUQ0RM/Fith+cGAAIoxUECrOucZo3IIfjbmEkA5TwBAwhn2phbRtjQJ6Vg1NoYRYCYzJKPpy3U9SOMTzy81qfRqaFqy4ZffilpFa5sZqo9Kojy6iSsQxhv7ikOfY4sSWCGYVXROXi4gpxEhBzdQMnO6PdHyOaLL5euDuqhWhgEcHegAs/f7e0h/kXV4x42fH19/yxevgD4R9X/alN+t3vF7P6/LZi8ITUUIyhn/rm98X16v/65PP8kmTVt29izuQqF002SsQMrOBKSiyIwMxADtEoAjtwqU/JK/JcXma6m63uRw8rS5zuCxhO3bXbj66OT9vIp8tru3u7rrQL5vFndt3Ft2ya9vbr9zKYir1cGd7fXnqUs/v3V1Q01LwSSJFVc1ST2/e2EyH/XA4vXkjkxSU1dH6fLgUMzWoDoUQJ3eSougpGqOC5mnM4xQn/HiE4owAACAASURBVPonvvWffe65G22bt2XaD0A9U5w2A0VePXn28mU1dRWHCIi4WLRHzWosmQyqSKmZA3TOhB7JYcpL7QPFru0TYzJvU+qWK4YSuJ/yYNgMEoZMAt00BRIig2quYIpiXAW9mBcZS+nVKqBM09jFdctd2dNU9k/cuFZrvHfn1mE/nhw/dX5xvm57At5vi2F11CnvEOty2bfRpEwhLdumO3gxBTRwFQV1w67rBYZSciSa1TEI0HaLKR9CiF3X5QlisJyzmXLgPB1Ei2oOEUPCWqu71woyxRgDM1eqESTGaHYYc/amdXdXt2ATTCI7EQHrbJXymFtvG3aQSRCRkYiWBjeb+D3f+f6bmtw8hOAAxbD5FzzMX34VCiDly457BFWIiBhB3rwK/W6p3x3Y8r7vHbqjU0HeAZSgCBAdE/hCcckwp2YLV2UPQC37ohVdKsELn7vZv92ObkCRoa4uLvsgMoIFxsqgDKbupmpSVcTFwUKKPfTmsN3tp31uQgeurs5AKmpXG0z0QOwYQ0hdv4op9A2nFrJ17SJxiBxNoE0d9UQetPhUi5iawRwUae6GrmiESi5o5CogQgSBQIhiv6orutThWktf/xZ46df+j5/47/69d6+2t29df/YL8b/4H3/qifd9bx3GX/7VT377t3/3brvbbbbAAYmBiDDMbMcYQwhBVU3VzdUquZGqikt1AXemeTZ9Jd0gBwSOGBKbBmOHwBD5jNZt0yevEao7upM6aQFTmXSMyWKKEGIT4ug2Vr548d6P/J1f+dEfePqRs8138FtOvv+d//l//zPPfNP3/f2f+/iT3/IHHQyZkZABVbxO9bCf6n5smqZJDTg2sZlzL+ZYFnQSVatGTLlKqRLAI/GUx9DE1XqtrrmWaZoMABGbpu3aNpdcch6r6+ZwWeus6rkyR81YUokxtm27Wq2oECLWWnPOelARQcRmcYQxA8jFcBHyUrUM2/qeJ84ehfaIx91ud7o4Asl5k/MJrU6u6+Heb+c4z2DSH3z2FQ68f4nk0mYeE7pDislEXn7xlZtHzVZ9p96FNOxztwxNPKmaLzebj/ytv/WRj/xNVd1tt4CYYpwjWJqm+djHPvahD31ou93OlowzI2UOGpnBZwjhAdP1Ax/4wPHxMTO/+93vfuaZZ971rnd9/OMff+aZZ5qmmc0bf5+VPzytAAIgcEZn8IDoiIbkgIYKCECSSTcl1FAPZpXBmwppwpAZC1lJVpL5CuMJy5jrlEc5i82Z+PZw8H198d5FbqO2KRahqXotLtXRrWiukBULKKEQ4ZU/Fbh7Ac86bg+pXqkcbTbQQYoYA3KglFWyZQ2gESpaRY2pTasOgnlwS6SswAGbsA9ySAIRfTHbmvpwvdlF259kWKTSg/boATA6KIMxkkJwSggpUPLQBJ9J7TMdwgzN3EWmYmzAiAYBwIN5YxTFe4RAGMhoX+ietxBwS9E5OUwgFRKv+rhu4hhmP1UP8w9WqOACVDa7i9g3hzIuuoVhRSRABoA5XAp0ppvNribQtytGBgAzdXYkrDJMw1CmoW9T2x4v+26zu3QDRXMsrFFHcDRQ11y9GLAogyqqoIprFUdWBatWXcEMHMEYPFlpsPaMEVM0VCNFDG4MHtFTmbxvGlcwQx11nVayBRyurNTQidxIyM1d3EUtgFaH6B4dFTASuwcDmq8V+gBVAjwQcj9sC4ZfmTYB9718riSX+Jrdv9+vf5Uvrjfrq9fDT8DM0XeAPE0lT227aNoewcn9OKYnV8tXpA5SYiLxkqvEhIRmVtXETBeLvmqukhddT6E4C0FNpi15R6C5mjXcxNFSxkaooRiGsabY9IaH8x2Wea0E68VyHCdXI2YQcLP1ai1FA9IiNXUomrjp+rGUIt6tVttD9hBj6kt1YVDH8VDdAyogIhM2GFnZhDtMa16TwvbORYxNH5dK9Vf++WfKoMvE41QcyRNvpkF7LFFfOb8VQoMGlk3A1DwZOrA7MaUYED0EDogxMUZmPfjzz7246E8W3QnAUOsYpIrW3XhojhKFlkPcjOUwmHFTzBNbYOtXCSNQTBAXZjaNftiX58f9nVe0jPniboGq6MdgJ7WWz7zw2dOz64/ER3YypEM6oZN8kUExColCVe0XbS5WNxVX3Ia2qo7jMCfRuQihI4ErGDoRIzUMZgJOaIR5VKaIgKaKjoQxIDlyzVO7jEzBghHhPAgWCNmsOoXaYMyxk4jKDGgWWVcrEpFdUwEghJpLUiJurwJpY4xQp10tLVGKEFHDpG+9/uQjllCqeXFuALGQNV893Purl5lFkjlRc04fkfu3v/oL5DWS7df+D3mzvqZ642HL1+nOXrv3Sn3mWJANobCiP8CWtASD4A6a2SeYDfiVSXk5Ebz4ubZ/9eJ60zb9jce+STd10jq4cbhvwofmLmoVtKhVAwspxBTzvu4Ou3GbH7m2UEc3JwwmIrVKrZbYE0dOxiHF2BJ5DB7Yp7FrFwEpAGXxJnXNonExq5alOIIR+GyRgAYEhi6oAYhcQAVFiIDJBSkulut+3TmT3wp+6y1PvKqbX7q932yO3vU3/v7HT27+sV/7nNOT9Ru/7ZkvvPTFBlMTkhM5EgWMTObm7sTEzOam1UwtayFTFlUDUQQECHzFg73C7wDoFDA0wdSdHRNT4mXTsyZ0IKwiKEImKBUnqaLQJ180KYXUhHjIeiiyXj31mXHxl//nn/0rf+7RR0/Pr5fn37ocvvAbn3jmbX/0nmVAAyYiYAQXK6IMIbYrdy9ZYogphhSbK2zpJkWkqFQhoCKSszo5Bh/LeLxo10frsUx5W6dp4hAohrZp1qv1brerudhgk4BDmKTGGGPTWk8Tg4zjrL20wQyMmUspMMEcT4KI6xt+77Brzo6GfHTx8viWs5uPp+nWp55dH332+vXH8TLfvXjh7Pp1bDEfNsuTAIev5dy/5slzf3s5PxVg7n7lhIkpRRBREVxea6d6mErTNH2T1KTKjrk5OTn683/+Bz/0oQ+enZ3t93szNfOUYpOa7Xb73ve+d7vdzski8xoT4MplFAAeBpZz+Ofl5WXf913XPfHEE29/+9s/8YlPfNd3fddXbDR/L60xX2vFH67XevIrIazTFbA0RXYiJ3JiR1AyY88oUjiGOoxmDBAE0gQhExbU0lht3VcYjsPiKCRfNosFctDy6n4Y9ruXzi86sHtgL92+uwtNbwW8OqkVzQLFsKAm1DCPkt0U1CG7Fxg3hxAWNGfbAhgQAQXgABiJ4pJXS65Ra9JKVbhaUI0ToDuhMSsLhoihaW4cNYsWRaHKnHOyqkVLPRAiQQ2gEWabKKwMs28+O0WklqBF7EjcBRzFUR3VsaqZ1KlYNIjABgHc2b01JHVCSIQRV8t4tFjd+LrVQIABKIDsQQ8AY49j38R9kAgY3APOtAevgHJycjS6HF8/uThwn/pbL98hT+h8n00ObrM/NiIBOfTNSqGCo5oCOxL2y5T6+OpLBzCeDigHu9yV49Ol+CRe2KOMc4oKaBGv4i4AoIIqpNVV1MlE3M1MBM3REZzRkGpLZRECQWIBVVCE6MZggTyVcVqmBgpogbsv3B7ZQAIJEyFFpnnTaADgXs2qQQBgw4SoiAkQic2d/Yr2YDDbzc58SfgSHPnAe/orZ4rMSsu5n/uSg/+QYeOb9Qap+1wXbLuu67qrMYoDmb33qaf+9Ac/+A+effafX2xSpOxFi6WI7mau8/tp2yUZcs0lxhWyG+eAE2vuKC5CkizmDTdpGGLBVqjDGIYpt23qCty5d97Ho8328ny6de3a9TLlSpVmpGK2Wq12tzYJKaXm3uVOQ4wpHXLN4kft+s7m3uJ4FVOo1cVBgYahQMtgiEIxBgAAc1fI+5r3Zdl0+dXcny1Pzq7Fk/DKCy92aYVG41RS6rwJm92O+1CC3Lu4vHbtTK3qVKtpVnVk5AhMgQOGwJSIECEE5hgbWPI57WIIXRumUkvZBvVoNg6HtaVEbWjidri1G2xBqfgU2DhY3zceAGLEuDTTadTIDbqVvYN1LemYxQtAKUvuty/cO14dv+sd7/nFZz/58q+9fHZ6rW5K4phCtAyete9by6VaxhvUcJPLOOUDGLuqC8yWWo7gAhQ5YENupupCTpjHEpoEgKYChgwRkAHjlIewYmQHgiuvRVWdUA+W6FgBiHy1pNRbh9kbirETCHUHUwDMaNwkqBDaZtlc7ifshFJhkQUvmr6ptXaH6d995lv+5Hu+8xgAYwAIiKhmC+f/fxzUh1n3Dy41sx/ZazdmVvjXEIb0Zv1rrjcetpzrvtDpKvbZ7+MeQAMjLGiBZe08Z7xlYQUlFEaY2CbHAhCRAlBsuuXp+PLp07/5m0cHi/3FoXTcdss2BMMT51aoLchCYBQN2Q20SgYnBwLC1LTYB9U5jRoDBw6BHUkdUgN9IoNq4KKg1Uo1Jp6E1cHU3AQjMCIEJjAQM6VIMbKSK5qDOiqQK2rAwIQpcBdCAA8izkmY7w7bfNi+45H9cfvqf/OX/9Pr9gufefZ2/cYPbdZ1vBtGhHuv5Gtn2h9f65zL+UFNVIEgXF2YrnhTMoMHImxTB0SIhOiGQMTMNL/fAPocdO4ITm6oBqJQ0dUUW2p0X1zF3Q1ah4aoTaEb7YALr20dk6hmm7xJdGPR2rQ+THB2849T4uc+/0vvPM0f/k/+1Pf9tX8yNZ9rzt5dg2CA4MjAgbghbEJsMI7jOE0DGLi5ilasoioqpu7qSIyESDxvjZAgtY2YXG4vxRQQlsulAZj7ZrM185qLK5RaiKjruvV6PcsLA4cQwgTT/nA4HA4rjPMuLlnKludIklrrdruFpm3oiK71AQ4wXPT1+UePzh9f3J5e/XS3DHC8sKRAsBAeb1/8tjI58LdYGzy8qHxwOb0/YnEwRGaikjMgrFYLKCNi7LtlYJq/nzAAoJldu37t5PS4bdqc87xtm/Wpm80GAFar1byVLaU8//zzszcjADCzql5eXh4fH3/xi198/PHHZ1lm0zTDMLz66quf+tSn2rZ9EGL++6HwwYfXNpb+GsJkdEZnhEBmCApufpUMgBhACMxhmpXJxlwtDi7Qx1KtJOsfW4/Hm7EdmtScpNYZDdrATxX54pTbGG7ud/1hJ2odWEILAGwAHBDRwKWJy1wAmYjJxUEdq3uxPnbRKDAHjn4Vi2qKruwTO8dIMdRoEkxIhc2CKzuQISqzaVDGyjaOebu3aqvOTjo1F4du1HbQh3dgpMAGXgGEwA3YISCEWYcJ5qCzUl6AHdlIncPsSuXEThFAEIxAAmkkjSDJiCvhZDAlmKJxUp7MsppZZ0DohIZoDM5zU6IwgavBKL6tHipsBavxpbmSXeGk+2gJAZGQmQlBCR1RzcwBkMC1qpcYvdap73or0MYWDNkJIBA0DK17dMU28KA7Q7UZ1AupuIpgQMQAmBCTg7kZqLka5UDZqcvYVPDqJg5mRmauWmMA00M0jtA1vup8DeZoxhpZGRARQUVFFRVYkYECMiiAAggAAROAwlWApd9fWvrr4OWDfCSbkxElvGbM81pL5/6wIdnrOrk3BUy/g+UP3Zqf0CupEDgATHkcS8XUpJSOAd7/zDf93f/9HxwAYBW4jYgw603MIXEgIgdLKQB3SI6MGFimuuioYW+8QpM24ySu6lqGkkKYhoMd9tg1BqmFxJXzJON+OPe7pdam69que6hpg8hhgbwLvNleesR7203sOsGD4uHedgsRPVBYphCbSct0qAZqqItV16dORGWv7Yaay7ToUuPXP/kLv/pdH/gjEjD0xwxISG0VES0R43HfLbt+2a12J3Uv4HOmNbiCCamgG7iaAwByrUZZp1qBa59Orr3taVffafVg0KP1Lg0slsfVgZT3t4ZoizWtp530qWNEgdGczMnNTdkzqYQYeNjtZcrLtg8QTxbRY7jY7ym173jL1zPQZnNhLtWm3XhRqe6ni75rx3oY86ETmHwotR7Gg5O3TTpM+bA7NLxsQzONw24aF33b9y0SArNVACI11+rJHECtZiGdRq45qIIppNCiOQcMMYTQ7g952kOt41DiSQhzZqyZkZUSS/BARGBQuaqakTlTyVS5ttim3gASTFBrbdcpoh4Om2WmZ2489ZbmSKvA5NTT1VC+hRbar3h0f1vH2x0ABIK7V7xaVM6clwAyc2Jfx6R4eJz9JuZ8o9UbFVu+vh6s1chRDJVkAbJgzxaLcdG4w5LQU9AJdaoUMoTEKWF6/uWf/9/+1w/+wubswz/96YEf++JFCeHsKDWhcTo1TIKpEBireTRjN5ciBZzcOWHTNE2ExiYDdwSMHFLkKk5VMTXULzSXmqtWkVwVUQnait0cK6KuzJ6QgQOyALh5oBhSEjRENRQDNKiGCuTEkJg8MqmQSEWozMsbp9cXZ2t49vKLn9jf8icXX/i6r3v3n/tf/u9nL77uW2++PTTh8pV4sTPH7RPLUxdTM0FjRo48N1RmdpWsPidQ993MuTAEQ+cYKAZXARUHm8kEjrNDxtwcCRige6LjYZicBMjNG4eWKRHFWi/i2iWIBdHBbaxSRaZqobX+7Fe/kP/qX/t7f+dH/4OFfsr2zz96rd3V29R8Papi8CDEFSOxBV7EfhkXoOfTMIGhqyuoO5RaixQEAscmRWRCmhNIDNiaNonqZrsBxLbrFqtVKaXUenF+oaKMREDMARFnFuiclmbJPDoLc2XMaH2KMS7Dcr5+iQhXFpSYV4vF+vzugDGvuwPvP/VtTw3f/0cef0ffsr26XFbB5eXuhTjJqnkLjA6Yv+pR9vsH+nUbhddu+cOt4Yxo3B2QgZlLzgCwWi51usC26VNAB9XiiEgBAM0thMAhqhsxISIhzXYdc3CIqn7+858HgM9+9rOPP/74z//8z6/X6/e+970AQETvf//7f/iHf/gHfuAHhmH48Ic//N3f/d03btwYx/FHfuRHrl+//kM/9EPzRvd1/h+/d+shS8YHnAq8Dy8J4ApbogmC3s9+QCBCQgUoBpPC5MQKXCFWTbEP5TDdHs/7rAAjdHXUSuPOAi5Xj7T8VJGXp9zEeLPvrxFdg7jfjgd2JCcHoDjzmKWJcRoKOjCwq7sYVPNsfWipeMQQOKqagDmqolbSShqihegSTNiVVYMrmwZDNEILQZWVvaBb2xodG3Fhg+yeDTR6XoMLgHqsEAVIIFR0IZPg5h58BpYQHIK7uxm4AAKQIxsJcIArx+MIEGBWS6IEnBJJtJqMQ2EYDabkuffUGbGqm4ibAKHTbKVNENARrlwwxXxS2AmECluhqnxJZgZgDm4PvLEIgYhi4GAIPucpGTgQMrkVhRKij8OU1mGarEsdqBIwYAjYBOzMYpXaNc0k54amNHNiQQVElA0Qg1NEalzN56BgMc/sE0AzMR9c3RHM3Z1N3bSmSKYHslXyroFV56foGayAss/bSyIXhyJoQIYBKXIAm5fCs97OgdzIjO7jyfuD/odP8dW96DVUAPDyWqOG9zeZiMhW5w7vtYg5eHNv+YYof3DtuWIvAwKCu4GnpkltLwACsCsFS/n+7/mTf/uf/PyYdIxC6DQHJBmkFFJqAC02IVKPZFfYclO71LZmjQu3eHcY5+jEPNT1YtWnGMKxTTmPuYXOhdbN8qhtgciJ7EFQ0/1WLVHoY3Pj+tlu2C9PlpVr6JLQsDyNikSJqWEJLpwXDS+a3lwcNEQOrJ5zKSVt+qPzdiqHmqfveNsfeOHTr4xRp6hNwJaJIlEKGSGkXqJt8XDt9Gw/HFAdzdHc1U1RKxi5oyMTEUlVQC0wFR93DYd05KCOEhuLCS2gRFheOy7TNgif3x6SXevoeL/f9GktlsUmAzYnMzZlFayOi7a7vDeMW6HTRKoo46pbWcmb3Xj02JMvPvfcrfNX4io9/vTNEIgj3ru4u1ovhgGbA1x7/EikKyrXb9445PFQJrbY8QIkoETuFl1qEN3FgQiUTB2YxUVdAA2Dgit4LmNTM5qSKzVtC1oDUhOh65aHvZiZYFw0PE4XEdVsGLaSc40xelP4Xu7Xp+PURBXByA2rDqCKMbt4FzFMdU8lejwcDksIf+g97/yWm289cldwXjAROXjTNOCAX6uVz/1z/vD28qFL0Jv1u6h+d2BLB583l+h2X0BiQAJoBM6OYMyAhA6IQEzIc/Kku6/X+829n3nPY+//sT/77v/ho794z96Z6dokoJS2Wdcp6CggRMSxaVIfoRJKUHU1DWTOjo5EONYy7g9WS5MiqiMDmFrJLnb1/j771BLFQEyEZqiuADIV5EiMjuZRAQmsRtKEVqEKSjatagWV0dSYqNuPm5A4RGxb4El8eu7mo6/+2b/w3Y/efHl7oPP01udffemZ9/3hX//H/7Q/XT95erzJ02bKdy7uHi7O20XfLvvAFDiIiZle7f1MTS0wo5Q5pI+YODACmIipmMjco1BgDoGYEQkpcHAHhWqAriJA6mSmalYNjECaFPjqAYgeSTpKfVz2i81u2O/u3kJd3Pw3fy088sjzH3/7Kfy3f+Z9//VP/+Kvjo8O/BRrnPal4V5Eas60bqZxkxJev35SpFapSISEM6cN0Rmp79qT9fryfFeHnVcrpCGGnIe5l6fILGGcxpjiYtmHEAIxEyVqZ5ea7XY790xCAaY5yQP6RF7HWlFYmDlIaKGdllPEOGyHTcaxGY+PYTE9/46n5Pvev/7Gx27Hw4uYN3VMF9PF2dkR0AibCdIa4KtjSzBHd0TCqxUDAKCjORm4oyGbB1N0J0d0mLN32NENQIwcgSiLxBjm1EsAcCR4CAZdAR8kIL9SvD0UMQcAP/7jP/7Rj350v9+b2fvf//6zs7Of+qmfes973vPYY489++yzAHB+fr5arT772c9+5CMfWa1WqvrBD37wJ3/yJ+fglt/LwPK+p9KX3wnzU4F+JUuDqyRYDDiDJyNAdp+V3zR/FTyhJ+yXXbPq3VuzFkfH0ddlYb0tTlfLs1MbJh/Gu0N9eftqstyE/e4A+8sLE/daiTEwhJY4ErVQVUwANGQpqOamVvyw2R42uyW3C+6CUYTZQicYqTMauZEDAwWEFJyZkJO7OqlKQVADiAjRxcdmaZEgEoYFh57N2G02koQoBAJUgSryZDQ6C7KSOIqroAkqJ2Snkmu/XOq8zGXzAC5gZABOBBgBGgAlUAIxcCHzqB6IWBlKq9bXnBxpu7/sQiwHvvXyboGpxyXsKlgUIXMEAgjeLmC56J94+lRTXJwcPYk3Y0ovHfckPdZOBEVQFEVwnrPUWmqps8tNnA1ulHHkUFMUD5aJc9s25lUBDByNed6EmORxCiEVKdxGYyN2JzPwzWEStAx7wMrkFKSS1mAeyAS7pl3YUoIK1IgckGVE0FSqcEOrtrNcaMIqoE1zUS2FmnjU4GJOwOgsLhXVyR0NGJHpSu4LADNn3uHqvREecgLzK84yOt4XcON9R+PXHXDnyvMwAJEDiGIMEgAAwvQloPK3QJhz3tNDn7/p/fMvvx6yEQeYH/Or318bWTJAIMbYvO/Jt3zvt33nP3z2n748TbxMO5m6tlu03XgYAjKiEAqTMitgBa+xSe7xMO5CDC1ajLqVAxBTDC/dunXU9euu32y37GHRrsQgV1sulvthiA2HJu6HAdmw8Us6TGthIiAego+JayrTAkKyEGpYNFMdqSXqgoKqa9c1U82keLI6k7Hqti6A9SKXVy8vXrkbQmpi+uN/4N/5uV/6+CYO23goMMSjOE5lmsrx6ni9Wm+2l9vLS4rMxD2njtq2jmkacq4tdsIgAdoQ83jgmhdxydag+snJyeYwIVzJTUqldt0tm2ZzPoETRezbk2ni3e7QNr1kK1LbVSvuANa1zVjL4bCNTExju5TV8SoE06lqLjuR7jiZYAkGnQ9++T1/4t//5c98UmxUK8c3VO1u8NpSMd7FQIQgsBvKsNkeUCNCBEBCwuBEqKKL5XJ/2BkyoE2HMcYUQ3M4H+7cPvR90/eNFJCqpmoKHMCVtEBFjAgy+uFwAO2MzC5z7DqOPGXhCmHZkNKU8zgeRoFaa9uCi9dai274UPJYF/3pFH0ODqahvOPRx77vD3/gUWn9vkcDIMyMfVMj+hcAFFcJcVd77qsjzV4jqoIAQJh9qhHdfV5dwv1lZgVu7gcgPRiKPfST8WG5+Jv1O1K/C7DlnChvD8awc0+HjiSANk/EwYgcr2I0iBE5QEAjcDhqjn/zuecW+sl3PXbnL/ypb/yLfz19AU4nubCm2U26XiYZlZWYQj7I4TAhMuEs6laLVwsKIuyXXdemPrVtk8b9MO4Hd/VSyADv5xASEhJHCgEY1cEMpGgulJAxGJlHBQI0T6gRNINMKJNZFWc0AicLRBx6u/HkDa1itcJWfPjcf/yf/RuP0s/euvXCovlD/9X/9P9g+4d+47nLxx594u75q0Z+fHJ87eZj53du5TpgCkYAjCGwVjUzESm1rNer9Wo9DIddOczujUzEHFSqisy/iBERmSimeLndXG43y6PVcr0yERdxdKsC5E6upuoFgRBq287xRuyIHqkSVpiGIYcYblxfHA7h7tk3/KWP/r1/+B99q3/x596xOHz4B7/5T/+NL9buqaRxfxhXfVIV0UxLnYadmIkZhcghvEaNdkMkIqol7zf7Ok6sqqKGcuORG8v1erPbXO62XENMMk5D054slgtTjSEEDpfbSwBIOSVL+/1+E/OSl01YFiltgLBIhUvrnodMG6q1alJZSm04tTfuvPTSzZs3e30O9p/+oR/8o+/UZ9P2N9irE1XVdVzDxYDYexcBRvdAXzVhfOamESC6w9WsxNENFdDJkc2DGjqCEwAAGgIzgJuDOTkQ0VRrXESc2ZFzwz5HYsznEK6IcEyvN++et44f+chHfuInfmK+Z/bFnd1i4Uu3Ex/72MfmKPOHQ+dmiebvk9Xll41Lr9r2ebmM6EAAAa5SRcl99l2c42/mZ6JBM76PKQAAIABJREFUaKjGyaAIBuUgcVQbcRUxRkWZDkjGmJYiXIhF8ihnk7aZu0CLEDoCIdcYMTChu1TRAlBinjJpABU1CBV7b6IQVmXihgJSgBDE0UEdzQkhMkXCxB6YARlQTdRRCXBOrUkgZWxXzgFCoNRSbEkK1IxkEARDwVAwZAwFYa+4V9QAykCubM6qQckCAUueIqUKggjAYMGAr0x0iAEjQItQCSQgyWy44WZskTWqNapdzVGAcsHT46OG+7svI4zBp+LbikEEsDgyKQedbOfTVjylpIj5aLm0EKhhAzXNFagY1kKlzGMWAESMkdzJPSIGRBSmGhrhRph0BB7apq3BQV3VSJgUoIKLdCmoWxXhJio6kQGZom4OGaJBPSBqoBp5smAF1SWaxHG/k6HE3mKMiA1BKyMApewDN7Q+6aeNiGAF0LbdVlvGuuCxQKlWEQJiUAeFq2xVDESBgeHqv+NoMzcS4bWYYnjIHvbByb3CIBRlfglP96WVyMSKkay4ZfTOnQM6QAUAqOzuM4G21oqV6aH1xJe0dA/ByTf7un/p9SVo/eoTvM94nkeHRoCAGJmB+ekYv/XskZ89v+SF8lG3K9J2sT9Z78adkTAVpBxYYhAHcdOmSWDxMNRuGRryELXIwLS8duP6MI0QQjVX5FLyeh1KgTzZcbPK2wM13Ka27nZAjg1MfvCVApESlwS5ZdPijIEssCzXq+kwUo+0YBNXsUXXSB5D5dP2bL/d7c93yxim2/e6HXZKKACT/aOP/rStlum6HZ2le3YZ14HWTeedZbt3uMuMR8dHMJgjliH7UJnwmMJ5PrQdlYQO2GNTxkuu03J1url38crdW2dHj8JUkBCJVFAdd1LrQQ6HixvX19zQqjsZ7o377XCyOtrsc6511a5BqktddK3U3AR45NGTXA6U9PT66W44rMKij6e3n7vTYXKL1ezksSNo2v/zEz+jvE8tpYZOVu3de3cDESU02jbNIsagsG86Pg5H017GXSVEI0IAYqyq/bI/39xz5NNrp/fuPLfuOS2W1dbB2LJP5mZoJiauajEEj0ER0LEiyOTd1IUQHFsBSUPCrpFpbKt3sJpgarANy8AOe9gDgLszM+vSpenisjqP43j95FreX7aT3oTmaV0m8gcXgRn+ISAFesiS4Ld7pKUKB3b3TBkRMWOSRKEIBER2d+MCACzzFQnCVGfrurn9MDVmgocGWw8EK1cff493KG/cekNiyy8beTqAze+TDg96cUB1NARnRzJGR0AHIvfgTiBXSmBM8a3f8A1buXVx+x+vA18/feLVssX9oe2PNirbi9HGgS2SxX6xgALIzMzBEQAly27coePJ0YmCmYORTXXMWgoIiINbmNUvs5THAXX25vHAFGMIYEGF57RrcEepilJdDdSwBlDypu8Ph+wIChVICEitVBfdbfVi+84b3US/fvHK9PRNf+SRb/78rbd9+ouf7Z5+rFeZtGKkYpMd9qbeMD35yI0iWkUIQOpsAcsp4fzq3R/27k6BAMBMQ9uUnE3UVQmAQzAwM3dzU0upWR8dp67hEOdc7jJkMANEdGYiInZ3c51vA5DPjNqA7nFmoVn1PcFl2Xzn8lueuzx57zd883TnF+Befduannvhn92ztx6nJ2MrkTrb1nwQzQTMzGDgVYUDMzPHkLBhRwJ0U6uKqmxKhJCaYZiqVUDs+54Di1YimvKIiARobgZGRCJSx90qrmrTLOJVn5SKtcv26HQtUcZxLDuVIoi4hnhJpqqDDzeeujGcv4zlC29Z6VPdQV54ISwGAPAgAB0AKMYkYOAaletXD2Lyq9zR+9IoBwA0cEe94u2ZR1V3dqdZ+EpX+zJwMzQAR0dUpuBOZkbo8xbU8crPw3/LDGMieh0gnO1hvyJQnGHk60Kr8P688Pc8sPyK70zuDyKR3AFmywR0cHJXd3XnGVg6oDsBRIIQMDG3HIgD0erkqImnYi7q4lKHWotIkbFY2x9ZDS4LsraPLVmgOT/GIBAGRFN3J4DgCG3TLmJrQ9GhsoVgGpyDE4qpVzQncwBjNMWKWNgQARRRHcAZgJyceJ7HkQMbBQ6J3SGkGtJ4mOq9qVSrxcxIDVferb0b7w313oiHivva98u+W0IiYmSCwJGBwUCrySSCqmSAgAGdwdABnQidTdmrgCtIKXUcvbKFgE3j7sZVqdYqDpViKo4cFrvpwjNRgZg6MAImCISNY+MUE4bFOMrF/hzCDjlS0z738u1QU6hNLSBlttthCnR67ZqB2fwacRtyljJZdi0WKnFFWJAvuFgWKhVUwCIgQ7RqphXUzACZKQWaB+5sTixoatIwpRjahG3Cvgvexd2l7C+ki10W0WKOxopBOXsdvWKqkPTycrx85aJRaq1n9nYBi96ffvTYIp8ftoiJqHFnczY1U6u5llIRcWYlzAfV/TU95Zfqgh9s4R9ebn2lChMAcGWjEjCKB8UYQGAWD0tgYwYBgIgKX54451/yd7xZ/4rqvpji/sN9XwOLV1ZMr/lYLwm+8a1P/Zk/9id+/Bf/0XYcF7FNxJcX522f3I0YInEkb9CBFEmjcwA1agRwGAW8uXZ6NAzdZjthDBjS9jCGtm2bZih7Sg2J7PN5d0SOw77su7Wpm5n3bTOOSjRbnaETnh6dAdg4HFIMA2RexLTsBskzyez88tJVXfzXP/dZHBwH85iund7Y7G9ptLe/7S03rj3ymVdefHXcVylSCq0FFyVnPWRdpK5vex1VhppCzJav3jUFwTFZrLtiXSSIspWQY9ROL8cl9I8dPZEvxyYSACFQteTmKAgM7MvDDqPz+f4wjY4QprGAAnMYS25SLDXXcYhukILVioghNtlMmzQolJzTaln3NpZhmHbJNZHGqDceu3F03AOWmDz1agqm0KS+Td0h5yGPplE9GiiQORi4qLmrtYtuzGNMkQincVr3KzIYL7dhkcCIgAORggJY26fxMJha2yzMVLNux2HYZMjSNE2bMUhT9oV2hIqONtRBROIq7kQkCBmVlpqSvEILtAiL7VCy5rOzs2F3cbNbfevb3vcffse3R3REvOLwfC1H2eGBSc9cdqXcAgAIICidBHnw5SAhgNRZlvmlWvE3deBvwHpDYssvr9l1ZvYluBLvuJPM9lJ4Zb0KMK8SkMEA5Ir6s9nuTh57tPVjKnjMdP30fHG+GcvQ8LHXSk5nJ48QBPTQpsWrL92mGBiDAyFS0zVNStvLTQgMru7g7NM0ZS3FK6qiEnECJpxTiB3QwNEVPSTilFgkADESESuBk1Zlq6bmamgIFqDtehzV0dUrEQChSRWoy8DLtn/ul3/mb/71P3i9/dUoyxcu8Mf+7i888vS//emXapPuQTJKVOyQB5+Gsvx/2Xv3WEuz7D5ovfb+Xufcc2/dqurqnu6Z7hnb+DEYMuM4Cjjzh6VYBGwphBAgRjH4H0hsGRAgBAJljCVAIBlkAn8gYhQZiyARCLIjgUAQItDIkR3I2MFjz3t6Zqq6Hvfe8/hee++1Fn9851bd7um2eyaD3Y5r6erWOeee+1B9e+9vPX6PgKuAxFwFMYecMzIyE5Mg4TRPY3+o65oiu5mqSZDD4QBqoMbMkSWbL4YfqhZjFZsWhYAZAV1hHmcwQ2QgJmZkKq5uJkQBGeB6lzOYBXfSkrXk91WnNa38i/6T/8lf+4//jY+dlBdfbdof/aEPbf/7x//Ppbx4/n61zzV1Nx2m1KsVpppYSD1lKygkhBKEBKE4qkMxVYNibAWpwliN45itcJS2a4pqKYUYp3kSkbBUy2CLBcu2zBgaixYkIGoZDz7mjmo5ab32SXGyIXPuuEt1Q0RmpW2bTeUZ9dy12z7U/snmvHIMOOZnaxMRwAkKZYDfdmgJT2GwS2X2FBPrtmC8DQGd0MzZnJTAzQiZEdzcCpA5ADiSIYEDmCIyHAXhl+0AYH40wbrBFlwO8aeF4lMq/M0J5CJ09LRoXMrOt+7F3w9V5dN4M0T2OBzyIxEWl17XMlpXcHNTd7MFwH8cPAuBBI4S6sAMLEhkhcrQz+MwoxMCh9C2J3V//6HOakkstbXUdahBAczAHAAFURCLuRm5CwDNY9LDUHuoTMzYNLAhO2AxVSVzMEcyQidMhImAiMgcy/IlFxQnBiSC4I5sHASAkQpLEQHlqC1gASyw0JZ7yAcnlRZbgpkQWcHS7MwUmQldAgGDoi21pZgGRwKjo/kHEBABsBdRn0HVc5rLOAIzspCDM5ll45xzVs9t2yTDitv9xJQwJAih0VlRCCqCyqlyksgBq2qNWuZsabbgEXNXWdVCncELABBDkP3Qx4TZFoaauVtF0tbrVOakaZHGyYsNkU0lpoKe0QMIAzvObgXMTJ2lxsDL0BrZgE2hzEoxcozURFxVePB8GHtPEkw6qeey1WQFPBagwnNJB03UFgI9rWNdnfJYWTIRqCssfumVcNMN/RVhw5QBImCVLSfNju7iAIvBy+J/+3Sgfiw1n+otPT0C8DjafMoVPsYyBDgu75tSGTfkGQGAPcPz+N0OvPkQn5aXy5F+nGPi8TpDce/Q/vhHvvcv/epfvzhs29tngfjRk4f3Xro7p4EJInNEj+jMQGxMSkgYq2w2jAWlOr/1YtF86K8onFGI+8cXdza3VpEfP3qy6ohqPcwXt++e9ePhMGxv3z0rarno6nSdtxMROIIhOiCueL/vZ5w3d06vHj2su65a1duLXpBF+OLiYtV0J6uT/f5qHdt13T7+ygOP5fFh10l8Y9q+/pmHO9Rbr71STsZyMpbNUNqxWdeRVjGFkMNYxlIyV5w11UYEDAW8QOAw7hI6o1AectAQnG07rtr1ZvPCw6v73Z3KkQHIPaoyLcpYDsNuaJn6Xe9TRIzzmKAEacKYUts1MFgah8goMSwKXiHG2V1jTGMuc7q7Ph36LXVVt5Z2jd0JXOy+Msz9hus5DUMa1QZTMHXUDGUqoCDqydXQwIDMQd1RVYuW0+506McQg5uP07xuV+P2MG33J+1dUCaPQgEguaeua9M0mlpTddM45zTvt4dhN6+aAKHJmbu6PuwPquru5lb2JXFyr21QrBAChBIsGHtGxBCC+9xSq9ve9v1XL7/yw9/7/a/SndaOnSX/rXtV72o938xRjofVMxV6d3fnzEXK9avPO1e/Z+I9Xls+vekd23KLzsz1p6d30mP/zq9dnxEB+ShY5m6PHz++tapj7D53+UW/UH/94b3Ntw/15lve99p2KNPVF0rxUoBxtz9MbddKCELCxGAwT7Ob94feVE3VihMxc4gBhUVICJB8SeQWX6ISJPb93q0hhGJZQRGUXNGNzADBmYHB+OgkqVmbEIANyJKlZLk96TzP6WrXP/479+pPf8fpHXJ55Lf/rZ/8Bet+tJ/vkowYCCtOo87zzCyd0GmoIU3KrqwFtQBIEImBEImIAUG9pMwhGBChz/OMiMt80Z3gyJw2NfXi4Aq2TAcA0IExmzZtbe4KR06Pu7mZluJuC0MTjklbUVCsJa66/MTmz2+HeXjsd3/s3/nvfvan/lAvn/vW88fnF//nS35b/f7Q398ftk8OWbOftKe2aJihIYKZ5ZzVtFhBBVRnQw5kTMBMxIxsYGroWbMZIgYKbd0N47BMU8kR1KuqYuZ5nnXumRlDRETDQdOw3c4TTHqikyJEkJUgoFcOUnca0rgf+915dXFb9q+sS//ky3SXcMgmBQAEyqKpmARifsp8+e3W9JugYzcePKUdPE3rFqw1Hq8Q+JJJoiECAj3LGo8l5U3CwVsPfISnch2/RbybovH3UWG5xI0h8HIEIdBxdInX2wDcwBzc0RzdCY8fCMvZoFZUzdzUVAREHKEQFABxQze0wqQSSnA1Mw4mUlizalbLqkUVRYi1WKTIBVwhOAkxKYI7IaAgFgd1CRIjUx24liHPqcxOBgQAjmqEJoQECoDmqmCzl161LuhZAkjEGJSg8HzZ1x6nBJQUmJCJEiAgBLLGp6TzOElwqUA5K2BDbUONm9lslAyzqeam6wicEDAaRQNVyIAzMCImdEMJkVcti7AIVZHriBQQQ4zRoEGQnMBKIhdAViJlKOIeGAMDgpqbkjpNB6zrMy8FpkLW3kKOECqIiqZk85zmIfFcZDYEI7dlu1rxZJqTFde6ifVJVWrXxtablpB8nOY55ayYyVKxbOSseZEKMUU1UGYiJQEGrDiDDSBct00NrMiWKkwZN3zqK9zrjlvigqKpUXVDiORRAmFWY0ohQvZxLhPDk2Tr6EyLS4qq+ew+EoWmiSW7Zl8483jdTVq0ip7mXn59FD3b8tf3yndY475gLp6qNSJiXaBcJwiKgT1LeY8nDH/PxpsHwm97GZ+9xcHNHBAYcAL4wY/8Q3/91//2F4YdBey6xrwc2eCgALpwMYAQCRDtuIYMvMDYD16gqyRnjazn5yerrvU8nL24NtDWFNRC1zexcCvSZFQkI6BcNwKGpmqkBa1Pg5I1p+1QxlAHEnTXrq4tmxV76c6LgYIe5lhHN59tbs5XTb368Pvv/covfcKSn93puhZT/YUhP45aaqYh7ZtmQ9UJYo1Y52AchJkEEZk8kIE7QNU24zxO4zinsYuxiwHMt7tBlAUp1nHIE3FgDm7ATmgAGVgDagMTT9tSS9PU3WFKIbBSAS/T0JtqrFvNZR7nZt2Owxi7St216LAdIgYTVANEIMS6qkue6rhiov6QV+v1oU9Dn0KIIVTFPE9zNs1qxLFbCVjKUyFiBCJEFlIoHHGactPWYmxq3HCljWKh6ChmqAZmaP3YF1dhHqYp5ZJVSaTpunV9WlVVwtRpp40uaVXMhBWSUsg+MDq4zgFQZRJP4ODKqqoCJYz6gZMXPvjqt/+Be68F9BlyBfHZssMbS/LrTw3eTTohRfT3WdLx90D8XrlVPJ3JHBuyeF1eHh/fBFwvqTUdwbOnpyeJIqE/uv96+773/cgPfe/03/7NuX3y2SkEfN/eqtVwCHW3OumsSAyrJStnYmZK0zzPaaktwQHdTazpGmYhoCrEKlRW1IqagwGUpKaFQhwOB0KQQNlKQSUwdwNTInUAYgZG46U+wJK1CSFzzqwpp6z96fpWGeYW8Fb75C/82z/cXv2iRnq4OU/dR5W/ddjfRvk0xgpr7qqTk03jE9iEm9j0/WRqzqDoCQwJgwcCFGJyADNNSdq4sG3SPBOiHZW4FhiGA7hZUV1MSFTQhRHBiTGZnqzqxZ8DEADM3dy1ZMMCpCwskLOXYlAUdZiGQfR8d+t8vJW6Knffm4dNbl97cvGJc379p/7MR3/iZ+9/ye8P/X2o7qzv3H3yxmWhQoBmCOSL07O5FS3FChZHhYjCFSkTCCMzE5MqOmg2zRpjJSyb1YkVe8rndrUaq0ixEZzKpEGZSESgqqZ20EH7vs8qbdtWqwrraR60lALNuu2qOg08XNzOr9/j+z/ypz72HS/N5fGjy7nfSAUA7i54PaiUCTIDRngXcQOx+qZO9NO5440pBAKg26LUcX0OL/SGY8EIAEBH6Y6ne+WddtE1GeHN+t0Ab8+Jfx5L4LNP14fOotAIC2XW0Y+jQKejG4wzAhEQOmaDZRkDaEJMCMgMCzduGW6agiJjkSABzN0tqLCTJfVJ85zznAsVQXHzWEcyCIrBKBCSOpoBOjGCO5j1/e5ymKgOXAeMjFEcHAgRANUJlQkQAQgMrLhOlnstXhiylcO0208Lr/LqK09O4zrUVd1UKIRChmCIEMhbi9Uq3u5C28SuKWSFLM4cZlabS8mUjIqppS6cLcw/jAbBwAAyIuLys8CRQ+AVhSAxBhABEYQAKFWsDBtTyMnncSZgB1JEJdTALkIijq6Lkhrig69sI8F8SKnPgAegIMpc2EuxrATIAJRVJiMyQjdAA9RiuVguWkwP0+Ew7TS7ZcALOtjgRu6UZ9AEkBALCJIVdTA3VcyGmSVyIFjo61k9az/P5XIaA4ziafA8OATYP7rqZbh79wUyZ01gKg5KpCwBkcwE5xDzpvV1JwLrl165065Pq1VlzuZSFItimiHNnmZIuBSPtNzrFtlvd7txE/Trw+DZdn7WqX2HHJAzW3Qzq9TncGOAAG96/Dx+NwPf0p6Et15QBDdTcyRiogL2g3//H3706NGj33ySKug2tVkBAlyk2EkVDREc0cmdzBeihiMojOMAJa4qGbQEstX5ZhxnYj27s972F5GtYjPv2aB2ds/s4hbcS92EPENxVdRCekiDCG02J7vdldSBhcy0revZ0jzNTV1fPr4arvZ3z8496WSzko/91Rv7+Sc+/q/9T//rX/n1z/zKP/gd37q5Ha/2/ek5nr3v5CrTDNMMVqBTtxQCSWDihXxkYfFU87atIY9NVbd1xe7LOPDs5O5ApR/61Wm3nXcxQAAGRwImdVQXD+jkI43bUm+kXXV7nykyIqDnaSjoGGPVz2Ucc7uWYchc1VpcZx0ux9BFi1AUhJARx2H6yoPP37m3WW9Ww2E4Pz/b7bdDn1brqmnraZ7GaVI3NZvmPM9XnuNiYsRECAAo6oUrKlMOzQoRcz9zLQycqHBwEHNSNzXwfhzULMQ4zLMu6BWRVmIlVYzRUsw5R4sAgPNkAB10PfR5l8NJM42TFgUFqURzgDId8BC7uN/vzmca+/nP/uk/+wJ5a6gqN0rLZ92rbyxzeMt3uTt7zr7Uk86ZnZ996als7I1v/wZ+5/P4nYj3em1588hER/Tr4SUAvLnIvPleh8XeyMCVmpjmVHfNnZdeGVk+dH74F//0H7LT7/7pX/jC37p8XPCFpl3NpVztLiKfRF6bGZijoCAtv1FIhAUM3H2R53M3My+5oLoW1VyOM1PEGATc2qYOgQHB0AoYgwooupKpIwAzMJmguXp2VmM2My3qNXeeyvzw0vte9g/+y5/+E49/7b9p3nfu7Xf8c//8X/jOj/65h3svvIUCRq7sdaxXscu7VDTt+oOLGLqhAxrhkVrnasUS+tIiR1ymuQsh0h0JWSiEUIXIoAKhgBYwBXdXc9bFll2NIs9WsuZU8uIPiQhMi8vF4hgZilrxMg3TOPTtC6e3bp8LtgpxN+zccA63/tkf/6/+6//8Bzbwq3AWPv6vfOyf/vN/9c6LHx39zuDWtBUKLPqHy1TuGuaMRIQMBMAkgOCEhqBqMGczI0cAQgdBDiRTP5W5LM4by6IY0gAApZSOzJL1MCcjiQTrhgK0ir1bg03L85iSzboll7KuKjjsX3/1bPqxf/KPbYZf+fvOh8ef+rXzczq797LtH8H1sShF3B3IgTNY+G1Pu2PN+BTQdAPJBktK6NdopyP0cmlEOx6Lyut68uac8i0iDwjvlD5e76XnR/LXF9e4iSOMeBkuP8u78XrSjO7kwOCEwATESExIHECCIwIhAE4lzwR1XVU5QS6mxbU4WSi7DAZooFgQ3YuRUvQgzLhkf+aYj2l+JtQARMgC2VKeJkYggRI1q2NQEgQ2YMtsma2LsaujC0FgY3JmABXAzapqV9xw1XDVUJt2j+1QNtLRfh8YVnc6ndGcDcnYiwDVzGHxN3doCCpUsISFJgyZh30vZJHIxhRqLimrq3rpkNvVyih1TQdlbGM1pjzkDEjObujZMqgBqJICe8q5aas553nOlBwUzVERlamgozAF8ePeIXCe0zyVdNgeGCjnuetOJITQVJbFk039JKFyL8ZU0AoaBoZAYI5gQSUopmnKUzJxI1BLOY+uDMaCVV3X5u4FyEPkReg2IBpzZgBStKOvHijAkFNcNSagAWqMq1U8lRNqLXtZTlInBZDgFYC7wrRDHavs5q6xqZuqthzUNvut5wENyBHNGZxySuOYS0G1BYft1w2OI/t36bE+kw19hlt7V/FU+h/cOcsiHrtQm9ydPX1Tt9Tz+PrieFXf/nq++VVEPLKBvQYUoH/gpQ/8xuc/cz9PBdlRDdVd0dXBDFXREQkXmWsDR7DipuaayMtm3TCOgAagqaT1qkkwa6WOxUkXbHnb1NM0u4IpBqn7fTZEQ8SA0oSc536caAAQK1CsGDmTc5mzJc1DqihStyImC2bok05VWzvk/+Fv/PzJ7fSDf+C7765z0DdWH8CX79UJ9g+vnmyVtkol3ikn4SvZ5l6vDr125iVmDZbZEs9xzicOYQKZu6oexgmKvu/ll1N/NfeHNjQEAkDmjoZoYOquJu7kZBlX4RQKHXZ9jHHO8wxDc8oLzGQc51y8a0/a9qQe5/4wxzrmaajIGIah1zmPxQtr7MfUVKt5tIf3r0hse/WF9aa5d+c7Hz5+vN2OLMxhDYiEcNhdpqSV1JVU7MKLzDOhap6SKpb9uFt13aBDRbGuq8LOXFhQAgM7FEBCZOIQUGTs94QshEQ8sheywCGlARQiaiklWoQOOPMEU51WjGyeY4ltoOKsULPz1TydYmxUP3Ry6wXyU4DZYZlNPEXzPO1Tf23D+hsLxcDZAJ8dRwJFihR4Bs16WwDFN+sPeB7flHhP1pb+1ifHac6zgvLZIOHtR/HLuEqzaYrdWZrTUErLdPngYdwcvv3Fj7w+fubiwaeu8ko35227iqAtmKaoCZcRgxAvooYIKCws5OpuYOaI5I6mVooZFM25lLwUcpFjiEGztU1Nx9rSFdRcwQ3AEGwR/zJmZdKcLQOwkpmqK3sTupzH6fJCDpd/8MNS3viFD5319/21Lz586QMf+JOPL9tZQHm3OLMV9iGNadBauQnyxsVVs9mom7oCEpMTEgK4qpqhQyVCRIuL5TEXcSdEZo4h1FVUckWbLYPmBQOMpqhkZqbGUa5rywQEvBiZ0GLARsJBJJRc1LEJTduJK+WrHqDCk0DWnZ/deuPLj7/nu/7M517PvMlfffJ/fduHXv7el6a/9eCyVK/h+dy0tS6HAx41fwHcfGH48VJyCssywjZCUPNUFk45ISCwgAQK4zBp0qUzgIREWErJOXseb1XVmCEVmk9SE5Cr1aaq6gKF1z0FAAAgAElEQVS8SzJnTb3PM1EdQshStvN0716VX//NF/zuS+02jo/PN4m5evDFz966dSsWAGBELCAM+Sgc9e5W95EQ86Zl+6bxwlKs3FzOYAZHDv0RmEnHyvs4zH/2M95uJvpu4vm5/M6BNz8QlhbXM/jYsVmD4Ec5psX3koAZiRGZg0twImT0VVevurY/wHAAL5DdVV0LsMa8H8mRgBTMwRCQgBgC0uIA7u4O+UimLQQmC90PYrNubm8CcEDSKeuUPSAEgkAeKLHNYlyKZYWAKKSBVEgU2TCVnLYj68RF2j1On7w/Xwyrk7t4OcTTenPW9VYSoBEZWxEXBCE0PRqxY0Q1n70EZ88wXvWriquObcqxqUrKs6ZZ5zT7Prnv581hfnzYdudnFgkCO6ILKaib+VKwSnG2lPLmtJ0GnScNGUDJEZWwICoDByaRxaESndy57boqCuDDk3U7HMY7t18oqZSsPpsH3/dTGyq3WYkKQgbnCNwSkiGheGALa2wDkol78NMXzq7GLRRGlTK5zq7FVJxLIDmaeDplJ2QHKqAFXN3Mi8F8SCe0XmrLUoppIrKrh0+Gdmihc8yOmUHEKzdyxWmXbKyLzWplxMnTPI37MsvQb8d+5yhAAiSOgixEwZEd+Di88uNBeUQwICxKU9ddqxuN2Gfx1rnlzZzMF8/EG0fBIqHh/jbyPc/jdzhu9Ax/69YhLGorBt4AEcDHvv27v/zo/t94+BtfggRgBuqwmL+qkSG5ERK5s3lBADLzkgy8ENhmHdEOSXXW0q7bUPMMk0UzNMfirmDanHQFs2aAjHXN+91oQIaEQYKEiLKi1hemTS5aAJVIqcxq2ZKlWpq6i4AGCEZQN/Vr3/Lq6sx/+ZP/G0v/aOhfWNG338O6XDVXlxTl5Y4fJn8j2eO5fzRfiJ9Lc/748kndrZMaKlgmzwQ0Y+0GyTG1Gx7tYKQXfnWgwyyjxhPCpefvsChlJLek7ITOxt6F01TSYerXp2eHYTfbcKs61QKl4DTNWgABHz68mFIe8xxFcn+oKmQch6Gfs7Eqo/bT4e6982E6XF7tX7h3dzj052d3Xrjz/u32NxCTguW8+FGLkG1uryyDFyQQBnJCIJi1jHk00P04zzqWoiLCMTIVYpeAEhiyAwEQITHHQCGMKdWxZiISMbOUkqEFAE/DDCBFkBFnpERVqHLOghIJo8WgQkbmFik+vny8Pj396Ic+8Of+6J/YLIa3aURpbqAjjuXfNyt5KCBPaxK8dh85sr+fpye/p+I9WVu+Jd6+UXd9xL4D9cCBnNgxAPHt01PICVK6fbqJp6vs+1NN7fS3P/rqxz55mL764GG3WbUna02maQADMBgOh33ZSeAgkkpeN6sCRa1MaZ4V111HCEzIiGkGnYyZmRiRDcCFEBEDY6BAESLFUHGohv02UnBkQEBSIWNxRwxEgTFI1UlVJ/aiL59Wq5PXv/8ffqWuPxdOP/CZz67/s5//m4f82sUIVh3iigULBgDXpDCrq5GCc1MjcFPXZexTGqu2dvOSjjtznqdpnrquE25SmqqmVteFIObuaU5eihFc7LfGcHLrjBAYYNWsiurl9sKyNaFupApVu25XbuZmS1KTU0opiQRZjoUYYMGsVnzr9vl48OGwi62N06PR8qe++uhnfu5zH/+Xv+f0lXtfevhrH/+JH/zXf+bzV0JXJ+TUXOxmK8WKhirGKi6mnEIIhJ7U3GJVxVDt+v3l9qrr2ja218hQBARzyzmXXLQoL1MjJAKqa6FEZgpwrU8jlbXGIVBp6hRpu8tjKpo9eLU+rdfNrJj322H47PuaQ+337eKzcNJzlYc0333p/WU6vN2iexdCPtcFylPY6/Ia4tJqBrfFYQeevcWWIdlSUr/N5kC8rlWXlX90Hnh+En8T42Y67jc+w81ZwjNmGy7Hj6FYTmPbguehaiN6Bpu70JAOAbBi5KadD6N7vbCeHAgIAUnNzZe2tRECIoG5k7uBkRfyQlDQMloADkDFnA0DqACbF0dzQQgA4h58Jp3RInog0EAqbISGwIgEVHFkiXSVTrA6mdQOsM71agf7UcY8pjtFW/TogBmoABUM5IFc3dQyFUc0suAUiO6enuerrYBebK+seNbUNbU7gkswCA6GDtlrrlAByiLwg9dt72V7AjqBxYrbPHiFHRe1CRtpWYUUaYHSuiIWAAVSA3WyghmhYO2Tj97owIcSoCCqFVXNHexpyh3sZVRKhXKoQ2xc2Vzci5m6ATkQBkSBrKMImJmVjITICGxGplSOS4GcWGFRr6ZlE5IW9aSCMc2eHRWBHBmppBSEAjljCQSCnA5DkKDKWWUa+whkpEgam27wtGrP5hForJtpAb8TiDgLCAOzMTrREXYC4G7Xy+7Zcj3qusA73T1/u+V+XWH+XQLensfvSLwz183BzEjhbpQ//kd+4K/8h//LcEd4VVXrSsCRBAgc0cxKMXc3cy/sSgxAAqrTeh2qOJys02H0x/cfdycvb7c91IQ1jykNuW/qqqnrnFC4Gw9pv+134PttltCI1NM8jeOhbqqmicQEiKbm4PM05yFHjJFjTtO8H6omVm2USoZ+CMJfevDFk1ReuLf+8AdvvXw2vMgPXz1PKwvlIjsoOHFXd2dd7Nl7PeTpXs237rz66MmcksxzaLipZMXUM2kMEoLXQc9uh0OPxhfdhmpaZR+ZuaG6pgYzQAKozJMdLrbuenZ6BoJBR1FsN1W1udsnwdoskQKGqmu4zSXlnNpWVtxU0djDyarerJvFL9y8MWgePAIRvrM+H1MVRDKHL3/5QT/MxHE4zCQBRYqiZSDvUg+ghIYLGC/pnDTtxz1FNstqZUr7u+fnkHI/b2UFJQ/jsOu6NSIBM9qiMctmuW4CggOqgeriXVkgQDfPs7uzMTOnlHLOjTRzn73y4C5aZtRSSqdU1fLK6e2Lh1966eUPv9pFcIUZ67oyM3yzdDz8XSBjnwoKLk/rApmP9epRfcIdABSfmVt+HeD854fW7168p2vLmwvjJpLw2Rv87d+/jHicGRyn3R50EiQhEoSyvSiUN7z+N/+F7/9P/9r9Nd2a61Ziy7FOh17TuGRcIYSmDosmcspJQlBTyzanUdVvnZ0y436/2++3dayqUJGEIGHR9AAEJNz2+12/35xtTm5tOEQOcd6ZUHAgAKel8kUHokAg5IchH4bk1p74adhePnnwix98+U/V9Q7K3b/4V3/5Kv1j+3Qr2XT31u3q1B9cXjkpACWjubCCKXqsGzJq6vYwjWnOzWrlZrmUpZipq7ptO2YqDnnKq24F6r44J5inkpLq5vatqqr300gki/zHqlkNfR9QNmcnns2L5XEecqqqWFfVgtGM3erkhHf7/dV+XzdN3TQgjOZXw54O4zSVKevtdXd4/KjedBOFPX33T//cJ37sR76z676Ml79czYc83b6yfHrnVa7I1DSnqo6xqrAUKMDCLFI8ZU3DOOyfXAHh6dmGhIGeFZawiAjlrKVYKQQCyOTIwJQZAEQkpTHWqxhjyjJNu8PhQEOqeRNCyFvoc69NKLa90550rT168sXTeP/f/fF/ZnX5f5zKCGGGPHsult4VqfLdLvDrJgkiLiIMsOSTR5+LZfXjtZzVjRffYlYORxTtEv5M4up5/P8Tb21r3ZBkR0A0YqJg0zjWoZn6sUYxy25zF+qUxuDoRE3dXtrknhnMAByPtaWBmSkREQGhEQMs8uwGSlDYM9mMZcYSKRgFKI4F2EnAAM3ZQBDYXRDEZ9QJVA2d0QJppOuTihhQmClwSmkj8WROeoC61M2I0Nw+NHUr66EM7hkpIyXkBFWEOnhxzWZQsjshBKBhux995bPVVVPjsDk7eWPexRkACICjUQAyBEheh1oLAAEUAAZkBPejRrERGqHFmroy7NtqxWUuEzTSgToUQwQkR9BFORrIABTAlNzdsIapDNKEgfuCkpmz5pKzdzCnWRrc82CSjXNdOzQIASC4JYNsvmiaBeRARacQKBdVcEAmJiBzUl0EOsgJFVmJHBby6gK3KK6zxhBz8oJgBIjIhCWnyCTsjCUSVSxz2go35AEUp6GP0jqqk8Y2Hsbcdaf9xSFOdTvXCyreo3iURSrKEJ3QQBVsYVoe74zLAXLzUHlXOdixtFeQpyB/xTcRLM0NABSFVG9+53MQ2nsmvuYqHK+du5pln4OcYvjhH/rH//L//b9npmzIzLiIjSGaqym6uyuAMqoQOLPNljabCN5XMa03q3FOSYezW3cnLXPRGLvY1ExEhCWTSNc2LTukGWmDRaGo13VdN7ygzpCIGCGrojZNs6pWkACyM7PUbGjqJVZt7sv5nbOp9F958Plbp/mkvXtnrXR5H4b9+WkHbSoZS8ac54PuOj4734TPPXgwzbi+822f+vITiqd82kwlzXoZ8DLgBQdta00FIWDYtCNqVkwFt1s7PXt/mqa5H3w0n2zTbU43m6vHj1Uxadnu9s2a202VfCgIshKI6kBqPCfL/RwYA1dp3mrZ8QpvrUPgAmkfwAL5bFYcCDUIxcAXl/ucKglxtz9U1eql97344ME+1iFWrYIaGFubpokdj6ZjDnXdrFYrFDy9faqW1GaJBHmuVm1Nq9M73VVfXW53p6dnwzgN4wRqiOZQzKmqQ07F0QwKRg3BMUsecnPW4IyIGDSYGTMTUR3qEEKixMxenI1jxL7vQ+o/8sHX/ugf+YMVgx4cBRfG4zdrz9+klSyK9KUUqYq5PS0ml/ewZ9QGpJRSAOBr5eufrfrnbfX3Rryna8sl8B2fLY/9ra8eRznkiIokRrJw1ByRmFkUMttuE7p22r/oJ1fVWcrD7slQQ2RXEWYJRwCQuZoS85RmAIh1rEuFJjmXogkE63UbJQSJ6JDdlp1AyCS0OltnVgw8l8yMBIhVTKUAGELBnMmzawHNoa7HcdpdHExDVflZlEef/uWf/ZmfePWl3f3X+ZNfHeSlj7l/aL6c1BNQnlMBCQtGVGNVpHKnbMQJXXEYRi0WQ+Xmi8IIEQtTVVXjPLl5KspImkpVxa7rdleXSNy23TyN2+3u0cWT0NZqAI4MPB1GTRpQypTZkB0dEIgDMiOZubrGqprnxCF0JycUxIO4g5lHXBmIc4GYix+aRhVkgvCEzcqHoP7DevXZ4fFXP/4v/VM/9Zf/39efpDfm9lb3AWOxWGEIBp5LHqdxQYxEDuv1eh4mnTIyIhEyAaG7mdsiwrl4vQBAlMAsTMLIdI3lQsTiwlKzd2Ee1JKY2WBbmjfmXrtsbus8S73qt08Or/+dF+pH5f4nffdqG7YwXsFuhlratl3GtXadit1YeeHdTgme3vivPeieJoRujuR4LRILC433xozzayuaRUD2eic8qzefbo/nR+03O97uMj/Dqi3yvoCkSCBslQBFWlcCHgBCTdq1kgLmCt1xVWN2yiZ7nZiFmVh4UbFafo6jG9qxp+BuRE4GpF0TTpqm4qriOOyGcTugO7ojLx60AALOAGzkxm6CFIGyg6vbXDypZsvZJsujpvRgj3XyIc6IAuCuzkVjzpITFmQlVpLMYaaacBV8dmNfUAZkQIYoeNlPBWVOLhRsSA0IH4oIgHAwCs7qpiUhHYeWTkdumJmbGbgj2tQPUxoqgpJ3DLv91ehD50OpKNQUiYDA0BWhuJdiJXvKlqta6iib1bpb3ZnLmMrE0jGvcp9SnyADZggdhhZn6yc7xDbElo3UyQzUQAkZAYDASB3AFHK2eVZX8cK5WFJlj8TCZEBApEzu5NfIUyJnNBGshGsmRbCF7A5K5CEPsL9Is4dg9OjL+cDjLh2wWQvWL730gksCSYmYc7bC08Gp53hgNEM1rxFq9Age3Su3CAtFDFEJDI4ca1/Ky2OP6evPAN9pILAcdFV5Lubz3oy3nvRPM3YAICRiqAyQ4YO37334lQ/++oMvuDqCK8CY5rEMdYx1FV3dEEgDWwDMiNrVUbAg2tnpqdNpCLd+/dOPch5CaMZRzaEAupETgZEpzpONo5VMmsmOQtoGgETEzCmnqmkhJQNdMDgIQIQ1h3k/QsUcOFu+9cL56ux0XZ0hXTXxkGZOpQ313T1XX50Mtc2OGfEKaYu41WqnEiquDTwNd0/bPntoBbJ6Lg33NV2+cqday1RUtMhE3VWph+xDtlCvx5SDUKhlcUsZhv1CvlSDw9BnVTZFnakirhGqArEQMzFzLWg5AgbEDkem8ewEzjag03jSVFUVxrF/Y3tAOt94YR6lmm/dIQBzKO1qDagSTYJNc7879GAO6kIsJOZHkTNwz16yFUZW08X30rwEVsLilKe0J8p1haqjQ0ZSZAM1QEVQIhdZHGnUirq7gFxNV+faSi0wgwaNFnPO4zgWCCmlwQZEFJGmwCyCPHOdf/gH/okPnp2BwxGVNgE1hNd97a9viviOyxdv0sI9V7ro8BfJnJcHRuDuoYi+Gwvxa0mE5/G7GO/d2vK37bw+ZZXdyKuffXHxVrKly7y84oTIwM6WzfoTabtpe49PsTp/dDjsD3139gJDCVxVVSgKqljcVQsLT/NcVaGKQa2O0Cx+aCRUN00gEQolF03FwM1MGJF5tVlPnh181rRwqLCKKSmBo2eEiWy0ki2XruKx32PJr9y9TZf99isPX96UO82Tq/3n282Hfu7nP/3L4wd1FpNGdQ+YppxBIrmJWwmV0MqLp2JB3Wcf+knVYojH0YQBEQpJU7V9Pzh4mpJE0aQ5ZzvYfre9fX5rvVqDWZ6nVbcOXWMKYESIUz+BeQDWKREKUwBgRJCltvRiasKyy73U1Wq1KuDlWikoxmgAzgCxKMzrVg9WT1ZfUDnkb/n4v/8//3s/eus7P3z7s6//0tWDX3r/a//IJ67e0H111m5ubTaD6aiaSpqmcdENmm1EAzBgAmREJmQERitezIqWUooQM5kQhxAImUgImZ3nkszMUXLI0gQpguNMKbUFeMolHfB0RZsunKyH7bYJJ/r4M+uHv/mRjzbths/9YUsp1DXYAO6INVniwgDFIcBi8gvlGxQseza0JDo6TDot+Fc/QmERwA2u55aLbeIzjY6n7OOlMr0x1FxmGNe8q2/kj3seN+Mt/4vX3YHlGd54FRHRcdnz7CJWBYhK64oRBUFqKl0rWSEraKFVQ7PyrHxVcuCKQ5AgCoZuvki/gNoChnYAACV3MkRNOltfVGqTWktBLuQM5ojEjs4Ai3ObAKuRmgAFRHc3dZ8LHGZLWrKhYC0BuarqFhLNSDU4gBkXq6iEkkwDq7CyZA0z1ZFWAOyGlsGTLXBOCBwv01QRz5NLHWyc60qsL6ESrliABZjMfUGZEqACKCIdaaruugidMkgbTxpZZVOdsJNI9ZpoDalA1mXQgq4I6J6Kp7nMU5mobqpIHtVikQgMnOc8z4c0zfM4U0EsCIGowlhbU9ehYqlIwYp7dk1eiACInlpfQvGUy5yKawCVXDybGYAwETmQIzkvCF2CBXSATmzMGEUaxoSQl6IZDMlCW21undyRXHGuD16HuYFpWJ/eyePDOY2AGSSPiSREKzQePO4IdhFKgVKwJW8JaofGXd3NnQ1YkQzZrpFi6LA8+vpa91+bHS6AtKeJ401w2vN4r8bb9RLdGQmIyL1W/+DtFz/8ygc//5Uv5uKOUBBCbKSrYRGPcCSA4IE8IhlR7pogNO+2FxVnZ6rkLGCeyriq1pZmBUQiR3QjR9KC8+TTqKZgeq05hw6gxCSBx7nEGE00H3c8LMSiOoY+X0lVSZAHl4/q0+7ii9uMGsrh9svrhw93etidxvEyHs5bPG+75JgQB8Ieaav1LnGoYl0wp/7u5vT+NtVtsKTOecX9iq8+cOdsBXu1Sq0aBOPQ7FKWVFZ88rnXhyhVJULojH7/4tJScTB1O4w9MCctoKUSCp1Alb3KyIzMgoIg0SE6tnFs43TnzG+fQX95cftkfXKyurjYbXNGCRQkzYNEOF9hyp5LcafPf+FLJ2drCU4SYxWgoBfQ5JZs4WSBOTiYFi0lrEVVgRTIDJKIIRbHPOeBuVQVJh0dDFlRl34TAyoxAKKZm6kGjagVhX004yoazz5TIa/cyVNKJ6uznDMlsmhnUpdSzOy0XjWhfOTOvdbgant1crIGAEq0rLJnqg7XQj7fyJL9mtLU3QOqey4g4C5FcLETvKZcPj+Ffq/Ee7e2BHj7wvJZN9af/bu4Rx/hQEtDBZD8mnh21OBY/AKM2VHgxZOTH/6h1+ClH/jJ/+ITj4b8ba99eL/LhQMyICZnBhZ3sIJ1JSmNpqDKHAgNnExZITAKFXB3La7qasvkUoupE1HXNOM85XmaNHeVYCRax5qpZk8zpilQjFjDQfFg+H3f97FPf/LX+/uf+54P6V/6D3786nP/0YPHX7jzXX/ys/fvr95/NkzzoCixzkEUEZBNc/GsZuYzZPNsltEUmKCWAIIgpDmrWk5JUxKiNkQ1HSk7ooH3/dCPvTCZ+uEw5FRcQUja2JZsaADqXtzVzUANmcBhMfK0Jf9Ss5LzowdvPHlysb51enLrzAAMfentmbu6o1O0KJDJgQk4FjOajX9zx9B916c+84uvvPDyn//xP/av/o+f+b5v+Uc/9auXQypKhugIEDg0TcsszNJv9/3Vrm3b8+5UlwoWAViJMLiI8f/H3pvH3Lae9WHP8A5rrT19wxnvaHNjO5fBgG1cQAmFqm3UQQilChYEQUojQZo2SAlVIqWlIp2gtGki1FSgqm0spKpUCBqFVlbbiEExiWwGY2Oufa+NfX3vPfec8w3723uv4R2e5+kf+zvDvbaxCZjcuOfR0f7WXuvs/X3a+1nP+/6e4fczi/u/Lvow9IMn50kBHYIWKbVWZq7ExjGa9ZkagwU4FOprHWF0jcuRZLnA2h4iftM3PPHtX8/XZ+4Kb8u48Z2HurI8oCSszWuC697EA8AXgzBpn1HTvbu+vg6/X47xcpTqMqF3r255n5nj3swmPiiBvuZdHhzYF/U3PbIvyuyzn152I17ieLzch6uBqFUxQhNR1SqaqnqsjrKWIrnWSqWSUQucQUe0LfnEbq5WJi3skBnExECBClIFIAQCNAhIUNlqTcOURs9GHNjvlU8B1axoLUaOiEER1RCR2SEBoimreQFUQQDP7MB5x+jYgq6HiYQvXO0Vbiu6VexnJfozaYq0dfK1ulKx+jr4QTyGtvVJIE2ESiisaMIJPLGiA/CFi5nVakkrCxAZEQqSCDlEQGCAIMCAYAxI5lRRlVRRFftzNSUQAAFIClOGClARGckhV3QCYuzMz2KczQ8aT40xFyojEjOTRfFRQjFsiIERAR2DI6wllSqapWatJIIqAqIoqmaF0AgBTQH2Mg4BIJh5DqZmjhqPbCAFxHBP3ASgCkjeMwXBiuokwyT7iiIBEFtEARxTWp+unXROpB9GQ6pyZprIncd2lUmy6tiLo4XPU9Nv53IIfSI1VgNvILYbRg7BRKvofqYXLhvoL1sXHgopn/emf3ChNq/3b7M99f9DiVuMxap7tKX7F8Hs3tbn3gpB+8hkAmoVYMWzd7zpK9fj7ud/5f+GmYfOVw8i+9FaglxWXTftaudiNQLhYUBRPT+zs9O1byl0HGezXR8uLjYEDIaifG/5MQYwYURo28XQi+0lyhQATEpFVajWn29lrJorCppQFavVQE0cTKnvWrp+88Zbv/rZT774e6ebs1m4FubtBJDb+ZZnlVfYRLdohpzGkqhpt+N0PpZiHRG1kbCSVClTX85PsIxYx+Pl7tpcrvthWc+zW2b0VvIMmdsu1Wk3IteQs5Sya9i30fOM0rSrirWgWTHDxWzhW5fq5IQ0owiWsis6oByRHnGb2m5iOBG4i9GFuct6PtBp21yH+djMw7RTkVTVmBgje4ckCEo3ri+G3cnx0VLUn5727BsX42baETinxmJoSAZVwaq27GpOwAIsYnVdpeEcibNuuhWZEQE7IAByBBJgGquPDvf6ygxE6KwAIDMfHh6y8KYUrLnWatkAIISwF5ZDxJmSmZVSUNLy6OAvfdf3HgB4tMPDAzMTEYtmasz8Olj4urHJL97uvZDuU78+4Ad66D+46gDq67pxH/Xkv5HtjY0tP1el4HPaw32A9xEmXbJqAuxTLQi4h5ds7HE4P3t8Qa/uPvrvf/ef/h9+9lcGKBcXa3WHSAZYmJHIoIIBxODSNKmySHCBUQDQFAQ9kUOtoCIVRO4pjKmomDBi13alFMll0NQdLyEQxdAGXQbbnFOePIbAjWekq6uj93/gN5bgHr+++k/+5je88uLPfcUVu+Ke/jf+5v9Y4586Pb/QcNvCtSa2xYEi73snZa/iZAmKQhIrpELsXIhBCcwhSBWzmkst2ROtlkup5eyymR98CHMi750q7LbDnpPVoetCu9ntQAAqWDHNJmTKoLgvhT74JyJSasml9YEVZEqCaAQQEJkNrZo6xSDBARAYOSNfa45V4tPv+Fd+9L/57//jH7g6Xbz49LXpL3zPn/rbf+fjJKuxlI3JzMGMwbHnhog9scNiXpCD60I7Sa1ajcScErIDJmBCrrnUUkIM6/Ua9zTnoAjMVJoK1WF1tbrKVhqYvJe5a0uNIsOmv92tuosUZs1xXdeFr9/5r/+Jty9eWLhStncuJElpOvICzpNHzUAPRi73QVA9AgB9EWw+l9HQ9LXufZnmvc/fcw9e3qP01fv19/vu/vosCz705FHE/ZLZ6+PQvj8I7/cIAex1JkHMRE2qqVbRXBWpOMtWJ82TFFeyo2YyzlgHtEA+c2d5qinVBtkHVlNQQV/AZQSP6JBUOnAqTmpYxBU2VD1WdWaAaBVArYqJASKQY1U0I9hTOe8za1mwKqoRgGP27Jzzjn13dWnqDtGx2phsSnb07E3fpHCkV480u5qdSACJ1jiKjjArFBsnGNVAPUoYYBw5gWcHzlXwmayI0L5Jq4IDdRioIRIyJkR0hmFPUWUEiFho0YQAACAASURBVMoiLMIgbML9eWIiRnAEltXGAsIojB7JkAWdoACJuXGsU59HqU5KcZq9Bq/eq0/RpyBZahJQAEXsgGbgOx86T0ExgXgRt2/fAxFVEWZkgv1Io6En5wAiWDAPhsA+umJFIds+3MNe0gkJPBIEAiVlyTApXC49xmyIyhhct1qsPCy9LXSkZZjP63T8JDK1z7x5tRPoq/3ex25bKj5Bs9vN+WDsJzJmYAyAAiWNfulNpYog7WewL7HlQ5XzP9S80aWIHFisJugAwKyY7YXm/sjmrP4w9tk72kd2z+63cAECXI5WmKGZmAkoABxB9y3PvvuffPCDF1DWY8kVkyAzsiNJ9WgZpzRFQjACY1EcJ1NbSdVph3XYcGyRFpuL80W7UmNTB3apkG0KJkRIXbuchkG0mlUDBQQpYpJRbFjvsAJUQyUUlCq1Sq6ZHW/7gaU5vX1RyM6369WVAwN75XQ7DufnqSNUAmxuTY0bOBAFXC3D+Vk/9nL96opI26gCmLTOGt8sF06IK77tseOvfLx9utna7bPBudEvXrp9987dZLPjV+9usxQnB+MwjMOwWs5i548fO2I16Z30Tp2ok6uPH+zyerfpG6EqVIFyPijpKoMD490Qh1O/6GDRNhd3J52S99e9Rz05vH1rM5UIYiqpSPYcMUan4Ayh0s3ryw9/5IXj4ydm86tg2fm2aZrzOxceApt5UQBAQxMAtNa5Td6AMwCTUja9VMfgeJ3W0DaeGk/sgBhImY2436ypYQBT2qt8Y82AiNVVv2jyJidIHDmiTuNU0ft5k4dca/Xel1IAoNa6pPZPPvH0Nz7+FNSEMe7TqM49hBdeO4v2R3sj2kO2X1HhEYz8F83e6Njy9fb7edeDIs5lwuP+E7rX1QMKJmnY5bpz83jj4GDM41m+ABhLrb7tRgiGBqJUndPQ99mFkCjY/FoBE9MWQ2AFq2YJq5Jo28zb+WzHY28TsEE1UkCBYRjMDNWaEBnZV0EGYtxJsib4iNciWuvPUqliWeDpg2evurr5+Af0zryVF8ect/j27fp35088hodPJZ4ST2iaTYcxjVNunGu8ZwOyPRcYKFJxbJ7QYS457zIBOKYiNY1jbpuT9amPYc8vwc7FJjrnVNVEdpvNdrOdLxez+byOuY6ZCJEQI3IDs0xthkSYQe0BtgQK3jvea2IFH0LwKaU6JUlZzXwIMXhKjnNIwBOy2AQw8sIoPtlvPnZk6ebVZ93pL5o7fqu7cQ1+57R9fBeWDWxTmua+BUER8k0Z84mZXTlexm6VoZedys5IkTMDo+7J0x0AAjsWlRC8I4fEhqzArGpsSoSIIlKrMnPTNK1vMQXLQ9E8AlboXLPYjXdTf/HMtafDycvAZ6SyWCymaRrFHAUkhFohBAW3dzOCCgB1fys5CF8IXt7DlmZ7iSi8f/KhOuZe0sL2n/JlARMUkD7fDfAgu/LZrA6PkOYftT0A8/a6NXZ/RfmyTULAwTwnRAxjroU58Sx6nIFppKmllI2oK828D/N2WtW73HUzouR84VCkggI23TzpDpAMyXBq6Mq8zXXYbkdwcRUCxK7kbc1ZEGYI83FcI2DXNErVDFVRZaeyDdwsOZ4YnFToFFqDTrETnKYySVJDNWJNtd7BbtWDXsynl+321TgLpQIREGmpWkrthJ3IoAtcdDG8vLkVyizUmW6gwyudc3m7ayKkfFagE5kBITFyqVyKBMJDDz6gNbyXCyCtbABs3pAYiT1xICcoipqtLhZzMLXL3J1WroVUHQmjCTujTrmpARqChmZSWWulVCEReiRPHjzDNEyxbWPrY+N7vznHtVldLRZBS6d1qj4VD6RGKoqiFH30Pk655lyhEgqYICo4Je9JqkFRFgsCVVUsAzlkM1bosDXoAHcO+oCXahCqilIC3srDsrhFcSA2TsMguybrjTdPdtx0OTY53o46Tmm6SNKD5mG1IzAAwzD3Y8pc1QE6Yu/RHBiD8T0Fote74B/ALuvt97d08Bq6/woOoL5xNnZ2SYKLrzv+/7s99LXfm+E3AITLzAMyYGuGCCegb/mqr3r/Cx/F+dzlirlSE4gCNsvzMxmlar3l2NiZVKppuTwgxU0uMp+3KZWcT+bzmU5s5MD73XaI7JtQ++FVLAdYVuvzNWRaHc4LlKRpkmSsCIIxujZqrpaFyQXyaZhWsZEqZ3dPn337V+2mAQZXi4jI2dkZYDk87CZrBmkRkdCDnzblVa2iQ11OrNOcsYylNl5jsD6lu3fuKqzYZHt2x9cLf6x+e5bz5IBmsZGiQ79LEIdxPUrKo7YxbHYDTqFdRJjG4NoY2m2/8x00i9lYy1guwiK3wKJ5GFM/Jo8zBy6Rm5BnlWZVgTvzOGVvU5iP5IETV+z7Au2Ay6S7WsTVsLBOIIllMatSVwt/fnZru+mvXHnq5M4pdHDgGlgLV3XVilkFhQYdxf40h25pIppqjc1Yz8yoCmiJ5UTbw1iBqkE1S+PYhBmQG/rpcoSGEBljCMzMzMVX8eLEzZs5ZQIbk1LbthIk5+y9p96895HtypUr73rXuwLZLqUQfM7Fe08EtVTv/ef1wD/0jbiPQFzYwOnryWhfQzD2yN7g9gbGlq/z1Pv7uM/pv/iaFXWvMAf3pL4emlAzMI3RN908yW5av6Bu5d1je2zp2pnVaFJBK2Z2OdRB23mbwx07Pqv9gW5XAQPSBComCauyaKlQxizAHD2KIQNWI7RhGBAAEdoQOxehKhEyYv+8a8tjyT6d4cXF409jtTJpnmR149OBf/Zv/a1nnjz+R3V341fL9/3o3/+HL7/tq69c0354YVuG3TS0cd7GOTtezBsUNAE2ZMMsaA7VYUFGYibKUxn6XRtjCHG1WBzM5xTci6+8vDw+MPZIRI5LlWlKMcQmNl2nBNx2Xdd02922TpkDcySKzJEmgV6Js3ExfQheYnDeMXhG5zygA6qlWC5t23ZNq6KSBVKA1IzoenQBpoBTt75o0+OvnHRn87/8H/y9/q9+7/c/tv25dw7/5T/4S9/6HT/1kQ+5dxim3F8QHVYJKoH05rQ+6tcvuNXJ6vqUMGqCWiHs1dydqVOMqmiM6Jzbly4JCYkAWYmAmtwipoubDmB3UvtFtEMrB+fSD0dn+CfC7eEoxtisx90rzz999I3+Mx+2Fz/azF4FBUfohs297jGCBBBnsIeUD/ncF4SUD5xzP2b+WWoi9/0Y7ZLL55KgYy9Ksq9HGFwWne/dIq+nurLPatZ9ZF8Ss8/18cP+jO3ZcwAVMEbMU4lNHHNG50jdqcw/3KNXcwKM6tiO9Pyavfz4Ow+LbPrx6KMfvSB/QGEFwKocZ7M0ZkUABKUSF7+96q7uynS2VvJXdrt4MURXO64du0ych+k0RgptGHMyYDXUdGjTlWEgGJCtv64DRMMI2wbvRtIYJTYCpmgX5TzW7sayXj399Pf+q/Up98JbnhZvLwwlDWW6bcd39HjMfiz+M6Hy8ZPSPvsxjHNZeDm4+9In1J1cO7o6XvS0uLI5PRBXxG3Ao3l0ZXBlWNki3bkCFhEaKsVJUS/iVb2pd57Y7bsUiCdz1WxSWS4XJoOV0UzVoKIVVHVAhE7RGUVBJ8QnE4/jjvKOMh86f9gCOiBmZiTepTqbzfOUh804x9UhPXa6uR0OZ5nTjjItgRcAQSyqCJrQOEgtAyuz+b2q5n7E0jl0wZMKGJKgzyBSRSp4Ra97TdF1hNMILMi6z2uiiUqVg4T+pcHQJwpQbZIhLvnaY6vCt37pn5w007KZaPcb4crZQbs5f/LCWAaWthgW0Lm5KQ0M6gAdk3gSNmVQgns7MLvXMP+a4d/P7bkAsB8URwQwRPR4Gb9Is7oYslZQwgwAnLkqhaLKRMpEVErBxuWUQ/QAICLMDAglVyJit5dWNwDIOYdw2eLxsEqBqtJDMgbjODrn9nvWzWbTtq33fhiGEIJzLueMiPurpZQ9ReTrEOYjePk6w4cfGAkAAVq1xuxZXv3Vd/xbZx984YVbF7kLpY0XQ7mo47WDq8O6B7oxJnbRcXRT7lPpB394dr5J/fTYtetWhcwdztrN5g44hxB2uw2EJuqV3Z0uAkWk9a2zVbNUKifbE+oYZ2xkBnWY6ph286abz1oKTQjx7m49pnLz6nWO/p/+5ge+67u++8WXPvPiSy8tFksKdLY5Sxgmi712hB6xJVieba61XWzbZt3vZNot52UoNQZroh3yrDsdkRsycZquLIKujp6DeavWzp9RPP7E7e2rfVvGpy5GmCZLF7A6etPcbh9e7w4O6vn6E749nx0O2/xSaN3y6k3r03a0o/lTHdBuV0NoHR/ChDZhO7GbnLKJA/CojZtySDydeS/BpUQJHnPIDrlqLWVwEhbWZasZ6qRFxZ566urLL62rwNd97Vf+0v/za2mzvcbHY7/laixWQQqIp+hD3J72x/GK1qK1wMn4zIXzSB5waGI/DjxrJiuZLLFuxvHYd4Cu303EyA6JkYzItVPwALDVjW/9lSevvPrSScjh+Oqsv3Xuq5cgp+vTqzfm2+3ZUaZmuPiRf/c73v6WYwBYrpYA0DRx71c++Nf62Ot97g/mow+FqH1A2AcHVTU0VQWAy0djMGgrehQDZ3Ff0qQHLeB2r70WAO6h0Edh4Z+jvYGx5R/IbN/v+vCJfa/S3nvJLoXOEYFACJRQHFa3iu5Cdm776UU3F7pRoovkhm0WKO2Krxx3xcmUC+UGamSIWkIBVBjRovPNlCayykrOcXCuaq1apIoUISZyzEQOyVQwVSgAI2zPL166fT5b1vkqbofN5LPDcO342vYzv/3k0em73/St21fvjhP+/X/wvz9/Fg6fuQo8Cx02iZUguMjEWkGrgAAqdm1bkxCCQyMRUjCSSgSsrnMYnEUGJiTKtdAihEXrR0MwkKpWKxQCIAVBMQfoEB0572IIwHvJNqRCWgVFTUzUAACJDEz2cz+CWAmYsgEbTNNUpHLNXPFS7rYpFohNG0B2Ed28YjO4vj2gOp2/fOv85/6P577/337GFrOLzeaZm/4jz//6FK6+6x3v/vCHf3feHC0XC49q4zoimtC4hWRJMhMz8j41p4CSh1S2iZ1jx1VlvliIWQEFAmRoMHqP4GZpd0JEKiIlaTnPnM2EW7559fD27dsrdo/dOHzl+V97y+xscW0FUwTNfzz+iw9HZrs3uW6XDFX7WoLBg5P3X/XZ+8dHPbFvBNtzxRqQAIliEUIhRCBCAGRGMFUSQlC8VDBlmShdGA7zgMXN7u52TXdsSrVIQwHMQEFs4cWPQ8iKLqpoCTHmoUdUpGpWRAv6miQXaxUnF7mfUnDdbOEBtKqaCqi5gOTRMQYAEaVcCKwikBkSpZopukR0IbBW82AFrTgwUWcFGVRBsaLmNG4CFMBcMBmrc0wc1OmucnJzN4dmDoOOg0yRKDJOKlPsDbLCCARGZmTGhoyMQAYkxhW8oAqCWBFzo6mieioyljo0i040+w773He+26Xi0XsXKFQGy0CAPpcs57vgYnBxz/sltEvGvo2zbmZZdmWjc53cJFQFJfhZ082S9DoNtK8GipECKZEyCaJdjlegqUgyK4Ba0Ua0QrVABVKkyo44ELGqCQID0j0+JTWxSqKhIiaEoUKtWNoGZouYOQTTID4UT/uUhO1ZOYxUlaSS7XJfg1YwZZhKItci6j0ZXLisOt5Lpn6h+sHnTfzf563+fLYn+Vi0HgBiE8zs4uJitVqN49h1nfeX2wlVFRFEDCEMw+C93yPDaZrati2l7PeR5+fnh4eHANC27f5qrXW5XO6Pu64DgFu3bt28eXP/q/eP9+UH7m8cH+0gP7fh6xP0hHsaaSGzJ46u/vYHX+iuXT1olySmRWDMR8dXzi7WhuaI825svJt3R1ioEfYcIBXJBUh706wGSUDTqllSoc3dcxyFKDDyE0c3x/WQz8eDdj7kKbZhvjioLue5JlUSRZXcb6IuDmeLqR9rn53Q2970lo995LmL7SaQq0VyTa1v03by5ilT8DH4BhNHbKHQpKIFNftSfFHYTqlKXh1fe/JN1z/+/J07d28tgrPV7OXbUynny7lbzNx6e/tTL15sLhbz2dWLcRCM3cJP6fdc2ABxsamZvbo6dMfXfNNdcy4sVo+FdY5BD5ePWdoMsjFgQuqn0VvDwY19Ys8uuIt+c2dz6rriZiXMFn4+z5VzZQWviGQxxsMp46t3h7jwcXFskKtlpOapN73tud958dd++YM2YMRwdvtkUdomxFTGKqVdzMaSNmfr5mA25trEMJvPU/B93wu6ilQDYaDdtG0OF0iKZHw0S+PON65tWiYkhktVmQ6USVWh9a66lJKVsTD6hZ+XuSRpmuZo0dKQ3/zkze0nP34cZ13XiSrR522U+lLYF6xJXurufnFC4o/sn699uWBLgAeNPPfyt3ZZ4sH7W/I93YHt08mVsfqlc/Nx53YvLnxXGpfiYYxhvcvn61d30+0nv+JNSFZPckwd1gYsSvVV2KglGr2fbevgVLzWwLFzfsxSVUrNKWeOgREDIRNCFkuFVVHlynIZQxMWPiw9H/Tdwe7s+fNhc/o1R4u/+9f+Sn/2y7mP126+6cU7/7gsv7mbX0WOIUYlBFRCz8hZRWoFQVSIMUoZGAEASBWLAoEwApnrPAW2yBA9xZDWFzSPYdlSSmImWtVKxUIGqKAo4AwdkEPnXYhxr+1BQgSERaDqZbsUIxIaWrVaq4oqEAIRiKFqzUW0lopUjBmZSR2aA1JqlQyjIRS1xMPqIJy9fO6b7nTjw/xdn7z1vsOW/r3v+paXfvqXPp2bj/zmb86vPiGDnZ+ezEPRcR0DmtC0g1SziWfmy52bKIh00XuO27Hf7TbFdHXlUKQWlT1bZqwWi5HYK31qmsZgUlMek7PiwHWr5mMvf7pOOzewj6dt+dBTb4Y1WJp2q1n05UvTg/G5Y/Z+QMbwAba8lxWxB4X7z2p/+hzv9ghh/pHZF7tztYeO9jEIDUiNqhEqgRATkiIzMiKQqcGeyNoQFIzq5NIFNtPMH/bu+Gy3vbm4ZswlSxcCiqFCBe/r8ZSGYsRBcim+AYEBQRCLWTEpFOo49tXmilMIbZFtSf0uUYNd07QmYmIUyHt0iAAgIvWeRCI5Q8dJahN9IloXWKu5PVMMI5g6q0iovBddyjlvPBbAVDABqXMOnTeH20riul52pe/FqwYyRvQ01TrGHoAAickR+f0HR+SIHJlRVRbzFawAVsgV3GjV0AJLTlM9Xy58KWOYhbPhvGl5p9tArXfKYERmQGDcda6ZtbXmKgMyokfBbTIap94qOyLPiDNMJIpqYNth3FTxTp13iA6RUYAMSJEU0JAU95LJaCIqChVQKpqgVqoVK7AhAjrnoiPLZBnQATgAh+DMwAQUBUJFSARUUSpUSeuTkxIXg7eFF++rZ+VLKqg9U4+ZoBSnY+krOUFThqnmmZsBAOz5hB7Uz+9VLX/fiPX7I88v2HVGRFOFBqoPzsz2oDHGuGeWhX36loiIzExV9xBxjyf3wPInfuIn3ve+9z333HMppU996lMHBwfr9VpEjo+P4V4Rcg8Xf/iHf/jnf/7nT05O3vKWt/zUT/3UO9/5zn0RAx7hyc+2z/W977MP9zhRAID2gYfEvufP/rmvfuc7u+Ojdnn4vg+8/33vf//dW3dnN2i9uZivVp643411X/VkaomQo021pkQBdimpmkm1qV4/uD5Ng+b6xI3H77z46mc+8/LX/cmvLXnsp/Hq8lrZpdZC1HhxelGdVF8jUSS66Lcd+IPZ/HQ71T41rn3H17/7Nz70m9N2WB4eSK4lp/nB4mR9Op9FLBTYdxRyLpHaUmqaqgmZ+FpdFb+r236sbh4E/DCCWRPblblmSGvAFbjOd+14vs6aXDfvZVyPZ362OFh0u7svdW0BrtW2zXyryP3gEBspmobcr+tuJ55zHgzFETlEylPyIXBwg2w6iiF4LGzg2FOI3gTTNmV12VgABVzjmhCbcdrtLvorcdXGlVlfZbdZT9dX12bNkZP5W9/6ZhjoIy/8piPqum7UqRSdNbPNZjzdXDx55XAoNUndTaNjyhwqETNaIIy4Tdtle4ikiDpv40uf+kw3Xx3MOyZjtFqTlAqYJr0oFTw0VgppPpjFscpFuhiD9aW/GQ9nkf+jv/iDbzue3/7EZ544nj2+OsLXy519ae0+hc/DJx1UvXfgygPVt0edsW98+zLClnu7v+Lgfo22ewUEUzAyQCM0RgVnTMR9f5vT+sf/xp97aW1/7x9+TLRjevzGtaOu4e32AiKiysHysInLyWhKmvOIgK7j2C288/PVYRlTmpIzcmIqyoSGVrSSjzyLaGCKyESOHXCE0B0cP9Ye9zUPtdRaprVvZN2U57/iqfbkhU8vrgg89q6/8F/8T8Pim7ro26abcpn6i1oTCJBDRw4ckTlFkaLDOIiKgirDNE1pSKENwUd25JxT0KmMZJnLCCDtvMmSY2DBWlENjBAUJOskqqqaJXvJVUVVTVRF2REpkiApkUNiREfgKLZxzNO03bHb75x0X1zzwQfvvSfnKU1DG4IEK011mV1yBqw2FxyrGwYwXsQpNr/XH//1//p/+c/+8jcOuqaLDy3Of+srnvwqHw9fGneusgdnaerYPDvnnVWHubBz3PqpJN+GkkvJooQVhFo/a5fVdC/EXGs2AQNIOY+qtdYc2bUeQHxfvUdXInlCxKvtIs7K9ellPPnUz/ydv9if/Cq4T8yvzq3/Y6pbPrB9r+XrseWeL+Ye0cYffKTqkf2z2P1qMn5BmG73ftw/QAAyIzUSJVBUIdrL7KpiNTIhq40jdoQusJ8dXW0OOWXOXRcHvjZZqpC2k9y5s2mYnCirCoX+4kaikigdHs4iFxeQuAKAmiAbs6267pC7x5+6VnXwvKiqlBgTS3Ui3opaFWIkRjN0YGiGKgYgAOBBHVXnkgu3swzqeTemYbtsw7KdF+1MI6hHcwCKACWNjk1YqhNojCMWSxwYBVkxBDi4vlAqQrmLPAtdgLi96sEETNIgeZBSAYshAiGiqCSVbDWr5mQpWZ10kQun5krb+MVxsJtPXU06GrXV5cV8pk5FnQpCVShy5ejYMwUcrx7FokOxoVvNu9Xy459oU220eimecF+OZGbX74a+74WiQMBaqVYkAiQtUi91O4EUzJAY0IGRVs2A6Dw2sy761lCMKjlgZ6HlpuOp9LfvvkR7JRABU0MX0IfZYTs7ZFBv6nMqORWjtDpsRKe8Edeb9qgjQiUDFufI+4qhOqterWNsHCgZQ4hRTBXvSRXdawKD+7jxAfPAH8z2ZYGmWtbLoqgrzsxiNgNgK9FB27bjOLbLDgD6vp/P5wBARKqqYvvS5R5J7ouT9xvb9ih0GAZE/PZv//Znn332F3/xF+fzuZkdHBzsX4WIfd+vVqsY44/92I/9wi/8wo/+6I9+zdd8zY//+I9/53d+52/91m8tFgtVfRhYPgKZn8/uD4U/NCZhBugMW+BAzTuffmshKkA3sV1sSiFaui6ueFtyHUqwQAD7VnAGNDIjyJUUJHZdn5MHdsjjee8qB+F0PjTqbyyuDicbn7Flr9vSWnAT9Ce76Fu0QaGSARrMovMAOuUAHMFP6+HX3/+Bz9x6+U9/67f8v7/8j67cuPrYjce2465xzcx3OpYqkkvtp+SbpmZLRUNox7GqigsL1aw6lVvbFz75cklx1l4bs9w6SfNlK5KS4Trl9c4lnLeLo21PB1cPmtlszuXGwXIx1/lCyfHR8cF8Pi+1nNwpkrtp4jKAZbc9TcOYpyHPF22t9WC5lAxVim98tbIdUrcMq+UTxr3xYMBqTOadedvpynf9+cXkibnZTSOfmZicrQcFrBt7/mOfDrWhOr388ieDNiucuULpYoRRGiE4G2fGN5oD3KbuoBNVRVEiCN0k06xrIGbzsFgusiZFA4Jh7BerZj4L8zlLSVozY0JKFQpSihYJMXGC2nRHR9b3ty7OQwydo/7s5Jpv/6Wj+Zzlzc886dF6rNlsAZ9ntPJL57T3cltsxRVXvXHh6ur98/sV1lX35Yddvszsy+b7sdf8vCTTvLdJR71UczAEQ1AGRQJH5JY+tYf+Y5/6x29/09v++vd/24/8z79+vrEJH5sfzrcyrMeLs7u3GzpMxGARLeY8MrvGuflsUc3mPmzKWT9tfQWXKzrvvDs4WB5eOS4Os0MqYlmRCR074obcNu222ws/O/Czg5pS2k1PLvFJf/pn/8zXPb1aW/UfTVd/a7jGN54o293tV+/AZe+TASIZMzl05hCyFa15nEYGNjRl8Is2zDrRWlQosGvcNE0ppX0HQRObbt6M4+TjQi+LF0YMWqpUFVVR85J9zVXETFXUioICOSIjMnLEHJg8k6fFwbJeSF0XH7yKml4W1Jz3MQRiI7LdkFrnaqypFbDgijebi84r5cJlVA2LmEK89cpxu3qzrp7y5J+hWz/yfd/63X/3A+XKv7aBcW5NRK9pmpGx8+TbUhHS4AOH1vd1oI4VIYsSGoI1bTNrGjVTVbEqe1lL1QGdmQ1Bl9cOrEWoUxpT7CMWVOqLTkR08tyHv+7o4j//a99cPv2/fvVN3J0+j4HYHHxpwuvvX1qw+/4L97348srlrvF+XfJ1XWyPdlp/SHswqLQ/wNec/dxFofvfzb2micte5su6JRipkBAhKBhYFUXxKA6VCQMCOu8cY1CAHmpdzXaNG7lecPCP37h2axyiucg1UBVuCZ/AuMOmXx21aXjVMaITMxHM3jEHMpMKtdgoNkrRfjzlyXNy1Cypay1Vy7wn6gIFFEBVVJTLGXVQx8U7C+F20QFcw3NrrxhTFXbaOm3AHIJDKACW8+BdUJSKAtFcQxWSCzMVBKU+nUNF09FsAHbYOXVWZgoymY5IIcaAg9loqEaGqqqp6KQyik7Jxskk2TLlNq1mR0LrSluIh/qw+gAAIABJREFUC8Y0pdynu+r0bNr6ZuW7FVRAUXdoub+QdO7pwGijeFFh0+fzUS4EjwRChbjXs/QQPUZh4xjUIliDJbGAIQGS5VJSYQMyYAUzgLjXTSHRBOwd+Qw1lYFYCJXBHAEhFsB2BmFT0JCAtJhWYxfZB/RaXdVaxcZR81Sz1NP1RUTt83bpe5UebSSrrMDqnHiPPlQv1VWcETUOKiuDb2MBs73SLe5XNTCEP3yZwVUH/gGjjyvuYWXLvThB3/cxRucYAPY1yfPz89VqVUppYrO/DRCRmc3s4aFKAJimabVa/dAP/VDXdT/90z/9Mz/zM865Wus4jiGEGCMArFarlFKM8Sd/8ie/7/u+73u+53tU9b3vfe9yuXzve9/7Az/wA/d7YuERsPz8Zg8Vsu9/RgZgqmzYABfRYwwVsAJ805ueze/Y/vLHf/fFl+7Mrl3pS5ZcIgRSIAM2IDMhEDKubCrhoNmWyhQ6Chd3zw+alRc3bYcW48FifvLy3YWfUQy6zW3rIcH6ol/ePFZIBSqBktm86VwFnVIAvn5wNbvy3Cc+TgKfev6TT918goIrfdqcXXSr2czPLjZnNUtx0G+n1ZVFnWSaali149D3Q5ktmyJTFq/O3bq9PT48iM1B31+c9P2NcDDltE6ZNknVCSxUSBwdHB5083a487wPJbbWzUF0fXC4XMz96ekEaov2eLfWMpBV2vZ5THlMeTlnLXm1Ojo/2ZZaQhPGsh2GrcWWahuDa9q5CKqS02AWUhoPaHZxfiqRmlW3m1jOYBrr7VfHrmkP3eF49+y4m493drthePLakzcOHz955TQPE1RtkOF8mM/DYt6eb7ftYpmgTGDqEUI7DWnWNuZ79TA/nI9lBAIAHKfN0Wolpb97dtF6bgMjJaIkTjoi1xkPMPmmTyLYl1kJrK1vY7Fn5off/S3fFhk4c/Sw2W67bladmP7xjSzeDzIPWifuHXNhEjYwBzU/FJEA7q3Qj5Ltbzz7ssGWr7VLHRJ+aM3Vew5IAPvJdgbDsj0fdnevRb4Shn/60f/r+7793/yFX7vzoVtbxNnh9SdBJHaqA/a7HdIWybKUWXuQC2/XjOSImAHbpmXmPde8gc1i7BaLClrAUh2mMlVVQBWDJDrWPOY8D21bTYfRtmdv+4rw5//Mm5+++omLevu5iyf+q/f+nze+7jvubORrv+YtH/zQ7zRtbNpmT0xjFapVQibkadwC4HzeiujFegOAq+WBKkAlkGoEWYuBEgEjMSGCdl0zjIPMMPiu84spj2MaHZlzsFeUjD4GH3YXp1IUxACAEAkJHDp2SrZYzarWonW7203T5L13zMieANXMTBfLxWKxGNN2SrswB/Vbdl3DMzBLRcEKwtiGMO+uqKqqJAp0dOW5l3f/6X/7M3/lPe9+qtlea9r/7m/8O3/75z7+qc+c9u2VRltS8khiJGIZQTFIMRlGzGU4uzC04LwL3kUnVYYxzWez+XK+3W5BLit9pEZEGHB+cIVCTr3WXKX1SphELe+mEZ+4ceU//PPfcM1+uzuowyd+52BJGEjKl8A3zRDw9SH7weSUgRqime4JfAzBTEENEQz0PrB8FE3fOHbJuPTak4agCIJmIABIAGRKJhbaLjRepkGmIRekESuVxGl346CZPzGMp4E17+748fd2/W1evXnTvzKfX5/S9qhx5Opm/N3dbuBF6GnuCVJNmHgW5jnXqR8RgvOBAzHNS7Ho512bHbFzPBmnNFrOlrMhCBgAGxAAGxEQOsSiNgstkIHpkEOYXxsdCFRABMQAbbA2s8/sd3JLeleFW++kJMjnTSR0fuhT8I3ktaSTCJ++xsrUk+2CW429mr+Wd4tcppKT54XnZjeOLBGNVDHEbuDeO4/Bl36InmaNZxzNctZUzGVbbXaztj0gcVdnM/TelssJLVnNeqF1s7JJ4cLBRcLetbroTNCEAAhM0QjBwX6eEX3Z7taMwbVB8mRZFLSaIiKCMXMTIimQGAGQmhURERArqWBkiihOxenhckEmjObAZuRm7De709a34yS7aUTxoM5V54y9OmdemZDYtcFRZZ2aZTedzj067zoXgmuD18DUAlWJTgNVb+ZcPJolFiU0j8a2l4MC3Cu4PNhdXQKKf9bYsG+LeB0HhoN6//32g5H7vV+aUmwCAOxnJkMIZqCqpZSmjQCQc97tdgcHB8y8Z/RpmgbuIdLZbLZHns65xWIBACKyH8j03n/yk5985ZVX3vOe9wAAIuac3/Oe9/zqr/7qD/7gDw7DMJvN9qXRh3HmI3tgD4AlPJjFBbwnAW4I4AwRIBgAwtMHh//y17/jVz74wYu7d8pYITC6SC7sm5PZ+6EfMBASKyIas3EEV1OxWQxdFFM0IanDMO6G0l9ss60tokaKqzZAW0p/9yTbIutC5vMFFGFaXrv21G9/8MNU3DLoqr3y2I066VRKrQQopUqZH8wEdEyTAZSqVqwJ86kvUpE1lskcBHSuTDVLLVWkhaeeeEZrs9tmQN/NDolD2y2RJ6Ax+PkwlJRK8F0apnHoZ9gNKdlFSaUAOoUcwnYcZNiGW7uz9blbb1ktiLGYY9fmqshus92So9A2wy4xUfSBIxuDj02pgwqoWBlTmRKuy+70BHayh0VHfFMnLTs5KFd0U+bd7Gpc9q9sVnnWhbYd6N1f/bU/+8H/zXvXebcnqVGsKrog9OtJWBwJE2vWhYsRODSHYTGbudmwrUpmDGxdmRgMALgqpApoDsmIEhE552rqD2YzDXh3umNxtYqrfHqeT9NXvv2b3/3kW1f7PhaD+Xy+l2r/43PXe7+KC5OSBNk/dcUpP+gdU314yPw+y/4jeyPalym23C+4+zrCftwSdT/HbkiGDpH3daHgIXhTzePLH/3mr3z6ud0O+pewPHZxsR6bK2wYZteih9AA+RHdoCBpPCvZT4OPPsbQOKO2bQHRCFTNVIdpzLXWWqXWPedVBROEpJXUZvNw/XixPU0vvfCpmZzPZB1PXnnL8hTWL7/ET+Unvu1W+Y2X14df/+bHP/gbv75aHgCCVUBGQrIKVdQ7Zk/TlGIIbdelKQ1pJHZX5k0VtYJWQEVEKoASgWcKzLnKrGvunoh0mGuRaUQA8pEdOkWPLiATMhON06hqBIiGhETELjgXXZLcrWbDOKShDP3/x967B9ualnViz+W9fJd12bdzTp9zupuGbhAR6BYyREdhCoKWMYMaSv3DoKmKKQerqMGJ0URTic5kosEIExwcS9SkZjKxjBeoiqVWSGmN1MCgY6IIAyjdNN2nu891X9blu7y358kf3z67TzegFUXG6unnj7XW/va31t5rrfd73+f3vL/n99uM4+icY2LL1hlbpBQVUemGLmtQLn6GGTfG1I7bQccxjRaiRQjblLrkFrVbNLEY3m99uf8zN67fe/+rF4cfHp769EOvfBWt/tUDBw8+wibdUqsEQEWpCEQUJV9yymWglIeud/PGzxrXNG7erI9X3bpTIYkqIpWrAQBAmSAU9CJwDJYtreq0ScVaZS+gYmbzWVWPVy/VIT15hayZnbsHzHjj8ccODg6+6ENTVAkIECf3YXy6ADf9s6dsbpxAJikIiAKKAt0uRj/LQvgLx5+n6vF8/NmBX+Dxs+NpYHlbpxdBAYQQUAUFoKAqqyAg9LFsV9moWqgSCKgELAjDxz8Vh/Hx/UZe/eX3Xj7Xft1XXbzat9X5ewUHrPfKWu7dbz37x26NuAqLnV0qhRKM20iR2nahMK663hruunHMY4rQdSezNh7eXNuIJiG4Sp2HlDSlAppUkCyRRSIiRENsaExS+SaLFClP3uxurPstuBhpBjpD9VmqUrbMndGrh+gXhtQ0luumPmeb4w2ebHAIG+LcNtAu6MDDq++XCnKtEZbm8eOQXIO0242xH0NMNiTa9nFhaxFUgaZqM0exDtVHKa0nW1uiUTXFEgOaUZdXnkwWiwTW4KOMUXOutdRaLahq/Lm7DAYwgS9etIWTUBqTjkmRUAsCnvJagfLu+Z1mITloCSlpgRgFuAARIAEyG2akpKd6QwIhh1KSJs2YUYQYM0vGEkta3bxlsnDRxayKbXUy3tq5q3Zz084NgzPgtjdDd2s8Pk5HJ0nYFDZD1rEI6rqaqR7VjmrLjXXeVs6CA6qURSoVD8WyWnJ7bR82QiiWhIvg2cShBHcwsv/ckfrnFaXONi190oKnJLSzLHNS7nn88cdf/tIHAODGjRsAcP78eQBIKXnnmQnADsNQ17UxZn9/P6WkqsaYvu+bppm2KM8Ys5NCLCIaY4iobducszHms5/9bFVVE2rNOTdNc3h4OIHJruum076gF8K/s/HnfPF6m7sFAGAA7KkeBQDgfbu7O2S/8kUvvd6tr59soEZqLDICk3G+X62ddZZYAAnIgKnArOMAC3JNVbpktKBkz0iVbfYWMiTxpJ4ylDhsm7mD1nWcx5StbUsqm40sHN283r/kvi978srxnxw9US1ctXDH2+PFwXwiXiwP9k82634cECAlyVmXuzvHq62iNWjykCw5YzCFnHKJudy6sTJch1HDGGfzqp1VyKWqrQIL4mKxW2RjGFEssiXWnWr/+NrVkHTdRWPtejsCKIBjaB9/7CiGJoSayCATsWVrUhJX8fFqtVzs1rOqHwdGcujIsRAYX4/rXgW0QOjCcBLrFWxPRgTOqMebjVhHwAy855ebm7cyJAv82O89slcv3YVzN/pbv/Xw+w98CyIahRAIMZaconJFejxYp8UqW5NibhZVBaaMaSjFEenoBEsGMdzmAESMDFkL5ELEhoHFJEpuAE1DKRW2XIKtnKtSgL5/2d7Fb/iKh5YiSIQAIQTr7DgOdV3j57iA/BXFs3CsqppkpvmHNQKA6JTLgcnPVczyXIvnxvekn/MjASCcVnULoiiUif4FJABFkVEMqAEAKIoSnIxx2y3LTTl8fKb7lYebOtZuJwzgmGcV1wuuF7Ybj69fG4fjRGnZzm3ejuytreoMkkFyTCmnU831lDkWYlTmyWUIY0Ep226DFAbBSHihgXsWV9/8psvn/bWx2zHn3/h3f+iX6ge/bpbo4UeulESS1FjDxEy0Xm+cd9axCkjRxWxuncs5xRwP9vZSyt3xiTG2lJxLEhVRYUYy5OetSIGEJ2FbjI7dCguiACkzkOQSUuGqpsqIlJKzr33Oua7rpm5SSDHGLFkDKMnR5iiEMI5BikxlIwLUUmLWrDlLZmEWRqPAxvp2HDaSO9xepHKuao9MVpPLcr47FokcQuoIDKlpzr9g//ziu77/f/7f//vvPPei6uj6v/ixt77ubf/rp45GofZ8q1U+GrNgFg2oKUjr1Dpi41xtjbUIlLqQhigxebCxC8OqB9CdneXO7g4iyBBzPhljSVdvFmrq45Cj5HnCucGqrqpix1uuexID7bYEQXXdKw/nH3iBnHRf/ME6bXHR5522J47bKbAEBZjc2QVQAAFuw8sp8M7dirOh/+xXfB5e/sUCn76/3W75hfSXnvk0ffoOoUz6rgAEAoqoSHqbnCYixtramtSZ2GupLixnL2nd9TGM/XrQYGQgGES2WXPyPFdaZjOEITZmmU9YokoAy+3CeumNDOSgLdEwt3XVpGSkNGFkw6216BFHlRDGcbv1xmDJKAXJIlskS+xYDZOp69qaygugmDFhH2W9nbm2HXLKOTbF5+w7dJ06bCqxMq6OL+36IYVh25U4m+/cfbKOWUvX3arr0jYnF1tT42Ed+TNXn7C6iLHkDXlaDv3opDZSJzCykSClmrcDSlnanCkUQeEhjV1c2YJxTmgPA2i1s7O9uTIZXXZW3MwYyzvBYESMYd0nCLvMKvOF9fNSoC6wMyQKgYjqmIsACGqGoUBXTMt13PYbRBOydH3h7Dn7yteVq/G2wSwDMaBBLCXniAzs2cdeq8ZnCUmSF72w2BtOuootDmp5vmB0YtEgGMxjimEAhJB7Q2TYilQMlRTSzBklY1MMlwrIJHKDXtAx9dgXGIx6ESeDpEGilq3W7Kq6GBVSuQ0sp02pL9YFzpogtWCAI99RLXl6gNd1vVqtHnzwQZKoqkjwrne9661vfatzbjptGMZ3vOMd7/pH79xsNmdW7E3TTMDyt37rt173utcBQCklpWSMmaxHzhBmSslaW0pp2zbGOOFPa62qXrhw4ebNmyIyQdkJoH6R3vdzL57J3b+j9IB6Zy+uhDHFmMm7RWX/4Q//Vz/xv/zS0c3jHXCzelmIM0FBPF5tClJBMsQFkJQ0SRliZf262zSuDg6w4fN7+93Ruj9e7ywXqxuHblm7ZbPO/Tb1pgJTYxFt2vkwxsY267D604c/+cqHXvbVr/6an3/Pz9997p71eJQ68a1mWFW1rRb2ZHNz3YeaqpqrFFIecpYj67xiViyldDH1igCMdQMYU4rr7bCxdne+2M3aHa2Pl2zdzCCPxoRuvGW9JyQWn9IYwriJXGRJZmGMMpWT41sKuFzunqyHAstqNi9YUk4prtgQKypZJWucU9LV9mTdn/jW+dYlCX3XFU2zpupWnSHjbT1oEdFSNJcym89M1WzH5Ng4dvnGulqlxrrcnexaZyRDipcu3vXoY5/95q/7lutPPfWpT37CsWHiodsWhyokQilBcRAlZdEujt1m3ZWNmXHoQRCESZnAgFoQBlQ1le3G9WJeJxmtc1ZEKJqdWZCA2FYGZia7Tu5tl9/zDd/04P69O7eXN+fdZrOZGqG/lENWVQDAYmFIGs2zFlsDOd+BVs40vZ6Pv7bx3MCWz4jb+z8EOvWi6ymqhDz5VSgSKCkiiJ3SdyqRZcubbuluyNHj8+XLwOFqDDPv0yDDth/W/a5GU6f9fTub3f1vTq73KzSNGbqNc66u6kFz1pRjDDkBAAFyLCYW8BYso2U0rCVBhFW3NpWvlucX++fa9adEPvKqV/zt4ZE/3X/gm7/p7f98cf+3XUl5UfPxWuezXUkRmS36/f39yrcxx5TShDxKkfWtW67yvvLn9ve3683h9Vuzpi3ThIZaUNUY46zbm/XjoAFXoROG2K2sWqt26jgfQwphHE66WyrNrG3ns6r2Y4QCpQudiAhJLjnlbJw52hynmHPMhowhg5MfURLJKUmKkkiYlS1aa935iwdLaVerG6urxsL5ajaaIbAGo7C+tS2LUBbRojFkbvR6Y6jv2X/oB3/il37077z6hdVn6zHs4/owuLjnZjA7OoxZMYpG0iGoM4CM7JxzhgRIMXYhDqOxzlurxoHF9XqlBVFovT7RlGyXXdLj4Xjn4O6W2zAc3RyvXtx54abfXKzc1Su//RUP+e7JJ2BvF6hHyQqgq/6vYnzedmmdOEqfkxdOW2AT9UMU8HTrUhVPASeeGrV+bq/l8yjyixifK9+DTwul3Hns8z/36X7ZqY0ko+LUvkcKrEiSS8lls0rbNHJUk9rP3IIIdla1n6riznzzla+YSY/Yq3SlpFQQH92eINoY4l6zXB9h3EroClFiKmzYGmOpTVFMY13lUghSNIxkeOYQPGNVG/T25OhwZz6TlCQnJIvskC2yG0I3xiEHeerJa06yk5ytZFc9LkozpyHpmNqMbYKugs4DsABvaXP00st3zaAIlMNH+1VcbYehqWxt0j2Xm8sVXmzHmg6b/uAT156wy/tBy8Mff7xtzt280TEtmBSzpZRHSc2OH7Ho0mbRKLKzu78ACWl28fLBZh43s3jteO0W1F9f84iolZO6DJgDDkQDcm601PX1K4t+JTt+c/1Pt4VuZR5SaXJpU2lSMUJaUBIMGbZi5saGaqHnd/aPb8TaRswt5Zlk0SyqAKKkzEoW2AInSZiIyTD6GGMtPkoiKcPRCSa8+cSt1rbdUd/PMy4A12N0Gr1YUotSYR1yz6YxWCnUqjPJTpMrNmZ0yeZUFZKERZFk7HryjI7VgThwblZ5IwzK4LhOLIVA8HbpFBWfgR3+gjHtBqiqgZTEGY0FHEOCO7CliOQQAOCJJ55YNK6U4rwVEWOMqlZVBQrGmLe97W3f9Z9+Z4xRVUspE412tVotFot77rlncracujFDCNPeY13Xk6jsxHFl5v39fRHpum76B0opV69enVCliGw2m+Vy+Rd/t//OxB2FRYVnoMrpl+C997WfTrIRLs/2/6T/k2XlKerVW0/Vu8tqb+dkdUiz2hArsQCBskQtffT786ubW75to4V+vW19FTiOrrR3LQ+3h5FGSWnEMjqtvHKFZdBZOxtOhsXOnq/DarMqkD74wd/+8pe9mBOnzWq2X194wd6ga/SKTtah2z+/jwEhwHze+rm/ceuaYVAoAnk5N7ZZ2Bpcg+fuWvRDu1qN61VA8kimoBZE12TlntxoXDg5XO/MLq1P1v3hlhnYYAHHsOhXIYzj7u7BamVE83x+99Hxo8Sunu2GsqqsNdYaY621fT8MQ2+9ndyF9s7vkEO06Ixtue1WWzb1OJ7UlhvXAAyL5eLcfHH9+q3KNU29SN1Rw7bhKsXh7r27XShPPfrIfQcX6nl7tDqJYbz/gRf937/z27uLRSkCDIbN0PVQjAhKoeKwZPCuHdarmufNvAmb0Jpl3JSCipbQkjokBbCqIBVV3Xiy2KtSzH3fG2OYIYPBGSJgnbG5HuDmeLG++Ir9u3eesZLhxFH/UjYzTx3a02MRYYgF3NRgKaomGRJm0Gz0TCFsKkUxGSK80zJ34vVPO65TAWt6I9NTzprAzxo7mXlCqkQ0dXoDwMS8mDgUcGbhC7BeryeTpImO4Zw7+9Wdpz0f8JzEls+KacOBlHTqtNSz/hQBzKcLMjnAGQFa6b7vu/+jn/2Nzzzy1JMPPPDq3/+j/+vifa+h1qw76YLIYRkT7O0uF23MJznnzMaVLONmGHMYUjTMy3pOSESISqqYVFIYGSyjq2pfz2fkikBK/WFTd1/1suWbv+abhiufuveBN/zBp+Pi7i+7lqrrNw9j3WH2qEjEqpBzOT466YceEBABBJQBCjDy5M8bxgiCp1fotKKgMoI1znmfYhFREZCijGxcQwkoISsaBYskbNSAgAJjkiSo7AySIurkzo2CJIasYWMJ2KBhNAaNIWYyfeycsYRiSNkwMYNIGofQVUNMJzfLzetX2ibNKFdJSJiRLhzsbMxmA2UcQho3M25mbqeY+54cN139ZR+/9psvuTj7gf/8jf/tu//fRx5/om9eQG1CcADOALXN6A2xyGQcTqKnFYOsxGBgIrVh4ysoJQwDIw0pUUqQUr1b2yo3jYJpxPmqGuewMief/YZXL9705eaB/RG6Q5EjWjTkYey6M+PvL2bcaUD3udP32UbERIsFnTqFn6bI3j7pC4315+NLGH/WrvDTG58Kt60iSIARDCmzGC6C2WA0NlUmiRXfinOmcZjBpThb1O3W1Xm3TcN4g+uD9WgGNd0mcO6I5rOq3qE2jWMcgxE0oMxqJpdIEZ1MKEmRp5ZPZUYGRhEoOl3RgiSnHXYlA0xtdiQAgIIkqpIBM2t2RVSQRzJgbA9+yJ41s0bvqwxh0n2lEq3muTUgRcFmnW/K8nqW2qwrumvjacwHXZm3YHGoqgJYLAKiKmomCSxbSdtqzqglaxkRCCFwv3VVD2XIQuxyQlDj2HBiygqJMHGFltEFSGNBO6sctAggQFl9Kq1IjdJQ8ZwqYmBShjpDtskh5IpAU2IU57FgKTDItCeoDEIlKyWxglSIMnBGNkQ8M3kw2SoSgJrirfpN6kz0M/RWmjGOtakyR6CASETs0NdQe3VeOGctkr2iVRz7k+EwqlZqqihJCNEEsNEYx9ajI/QkVtAUZdTJlxB10ux8WsQCb4/E/5+RzeexiXtaUQN0ApyTSON00FpLRE3TNI1TVTaUcyaiab8RAa01e3t788UMACZ/y5SSiNx///0AEEKYUsAY41lKN73ylFyWUgCg7/sHHnjg4ODg137t1374h394or9+8IMffNe73rVarXZ3dydx2ufjz41nz03PWG6e9ieZjl6u4T/526//N3/4oUsvuucN3/zN/+z97//klc+e3ByqyiaeemkzIYgKGGRvxzgu5vO+34pCNatWYWM9NufnvY37919Qz+B5E/tN7E1jTAUVUkld07hrNx5vbPOyh17MBT/2//zxslnszBZxPOyUNjm4FpKMsR8tG6s6jHFcJcw9FiySs5RYupi7uWdnjELMOcR+4ykv2qofsGjJMKhG0ICaUGPjqch2d95KHAyCIQYAKdilIcWQU8mpJCnjEKrGDnEsWrbd1njsxtWMF5XxYxhPVhskRGYFEMkIk7YGAmDJJedMBDEE6zyiySK+qcdtCR54WReiERPXrCBZQijDk7e2u+0875gTDkclbsxwmKSJITb6iT/5wze/6Zv+9BOfXPXHBw/cPTu3O0IaMSXWbNTOvR3asQSuuJWKJQNNDV+IpAKliEy8vc32xHvTbVbOga3nedyS5cFANeoczDf8zddfoOX6o4+97NyLFtGhg2d2WZ8WrL6E8PJ2fUyVCFWVNZpsABgLn9HyK6hWMQJAVVXr9Xq5XE6zYEpZ4RQ6giIxTS84kSByzt77CVIiYiml7/vv+Z7v+cAHPpBSetOb3vSe97xnd3dXRLz3U9d327YA8Mu//Mu/+Iu/+KEPfajv+9/93d99zWteMwFLERnH8R3veMc73/lOInrDG97wcz/3czs7OxMQnSbDL9Xn9tc3nhvY8lnqjfjMwwg6Nf3y05uaCHAqsjGRDj2iZUQn3X376b/53jf88Lv/t7ixf+vfe8W//KOP7u/dX5i7UYZYhlGH7VHJ6A3nUox1JUveDuMwjOOw3NvdmS+ylCRFlQAwptDHsSGwzLnkbRyYnYoP/VPGBh/8ZX9076x58kn6qV/+14f44Iaqen4pRzYZkYiZQKHkctKdhBiss845IaUiWoBvY7w4xol3R8gKaBAnCUFvvHd1irkASFEpwGi8Yy1ZpbCCURQkNVYIhBGREHmlAAAgAElEQVQIU8nASMyIBac9QRQSYiEiS+QmyubUOcBEjBRj8s6zGgBkZmZOZcxxDNtmHBLGeVMr0Ek/OBLyajbrtYCWOrMxtePGVh5aC62Qeepw/dP/x4d/5K0v7K5eOV8/MV75+KXdV/XZ5nnE4qB4LqZpklfgiS9aFAWgKGXFJGzBwrRZjY3zJZfYD9ZZDJjRBldm97SZc6i2us1j77ZPfvqhu45o/ZHvfu3r7qeVzRuwgSCB3AAR3zr9K9Dy+YIctmk787ZE7OkuJQFOLmUCSHCKUu6wxng2KfZz4nm8+W8rbudup5K+t7M4BjAClgSMAOYM0ZqMLpHLZDNhXRAAnMR2J4QnVzcexnyzFTJmd5WNnx9YKxAMEqRhTCeRRStRA8QoDGAYURRFBbSQICMYBJQCwsQIclqkEERlERLEyaexnLaKTjthpAAqqiqSGbMT5YwOiAvwoNVQKgfRwWB8VTCQFBRhSVbSzJkhFACbZb4pyxsZPHeeLm581YXFGJcNtmOffCZQAwKAAlRYR9KuhBuLnSZhTJBG5sIUaJi7ukccM6KpUkYU48gbBUqKCTExg6+gxjKWpC5WGTIBFuSsOUlBqUhqysZkC1rAiEC2kG32UmJNDCkxgvM4Qi4iQixIqAhCJQsn1EIkygk4oynEMrMFbHYKrAoV2hraKtacqtpVRuocorEtsQJGJGJmq66G2qtxwpBUYzKMbLBY2J/ZdYJ1SlFKlAJ2ADNa21grxjmuPLAqF2BUJkURVEQ9rc/fKQD6l4qnE7vJcSSKCMqE/TBgMQUAAEVUAICZmWmiXZwO9TtyUGL07KdXizHeWZ6b9gSuXLly8+bNw8PD/f393/u930spvfzlL2/b1lr74IMP/siP/Mi3fdu3AcD3fd/3vfe9773//vtf9apXff/3f/9yufz2b//2xWKx3W6ttdNfvPP2+fh88fT8c6f49Rk3drplKAhFgS7P6Gd+/Ed7gQ3Bt/2HX/eef/5Pn7ry2P4DLywEgCJSECevI+TKbsft3v7B1WvXfFVVs+Z4c2N3sVgs509du97WNTITMbTYzhu0igZq4iF2L7jv0pX4BEJud2xlrF1kqgepoMayf6ExVc+VOotLW9Xeb1cyq+oGlyXmHIpATpJ9a+f13LiBzHa5wzt7HvMWc3Rtc2uFpeRcRoQRdAANBGNTzfp+u5jvHF4bDFQGTVEoArZy1dxpIS0khaqWjJEhhNnOvBG7f7DjGyDyjFhhZUyTSsoSFVVECAVRARCUSglRgkUXYrDOoVDO4pp67LrggXfqEsuYI9WsSVIK1dxbTDg3ORlsnGl8o/MAuo6lJPgb3/i37F3L/jM6W+zw7vyx1TVsLNU2UklQqJRIYYz93M9b9CmG6ZtERCQUyFnypBS43Z6cP1h268N6by7cZ9xEbpxthvXJVxxcfvP+V+9rm//9Lz/fLOgO08hTjcHbqk+31QO+FHFWwJo0Sqa9SAAgiAAgUgPAdrtNmAzMproVAGy3nffeWjPhTyJCwBiTqDhnAYCIpmkn55xSmigSb3rTmzabza/+6q8ul8vv/M7vfMtb3vLrv/7rIjIMQ9M0E7DcbDY559e//vVf//Vf//a3v72u68mzd3rNt7/97b/xG7/xgQ984Ny5c29961tf+9rXfvrTnwaAifz/JfrI/nrHcwNbfm48Y9VFQFC6nYffFtWbmjBBAUDUkhIT1hROTh6GcfPOv/ef/aurw0/8/G+/5pVvunItb1NkIMaKmSvjGUrlSsiR6gpKgVIqtIaUow7rXhiFkZnZWRPRGkgh5m1nK3v+rnObk35c9/fMGrnxL77xO/6DPQ4wu+/J7v7Vpbs2J0YEw82VNU1jayFUZkScit+EbMhadqXknIrqlGYgTvrTCM76umljiinFXLKUjFaM1RySxFGLQNH5cieEkEVTKcAMDAUIABGRCQpIhlJSmTXzXGIqBYGAsK6aqmrCEMchgkwtgSAKWkRAjLFFREEBQYpA0pxiSuOtq0fe1bXlap/WXWLnFnZmu3J4cr1AAHbceOeNt1Z71WGgRXXwwpf98ScfO+5efWmxKuvVz7/7bd/1vb/xwof2Hu5SzKFEY8kzZkiYIxQrxQoyIVFmSpUhAizZsw9dnyWXkqGpDRHW6NkDwtG6XzqZ02Bms71qbw7dD37Xy+6B5QV50m+OQHrwqr6EUKiQY5S/opaDL/iq06cIOFnn3KbFgpzqxeLnypE+LcfweRaB53Ouf1uBt/mzTy/UAIQKkAEUsDAgA0JJkDIlQ8lwP7g+bLdDd22wq+3RgVvs7t6129z3tRcr2xwNe4cfefykO1FEp8iEEtMcLZWEsZQ0tntVRi0IAiiiRSWjTMqoSqWQgIpRBJWSCiTQpGoAGY1BFi0FikzjToAR2czb1jeeG2dql0tKJcUxhjF5NQg+j9CPab5HSC2JsBYntpRZToliCsKPP7lR3WwVYsqhv/7Ula01JPkahEvGmnqvjmNMY298sC40uV/M2NruwlKp8dQs+iCumXerkdHl7dh1I5IiYq2e0aAhaSYALCyJhDQPJXf9ik/GY3IDu4GqiqvKAjklUkQRUFHJSMjs0okyV8paSE02MzLzuqa62hz2m3WPESECjkWHUkpOhUuOmgoZGPMajYYYIuTE6gyz8+gNAKIFdDKm9eFqkJmoKUA1kcFiVe2YZdRQxm0Jed5S2q5cdX0JFfKMqOWq5XrRHbLZ3TEbz1tfsGSQiXAzGdmceWvRbXbjJLaDf3l0eUdMKWaVtTyr5SmZgpMRssBtfqWITFI9Z0dAQUHu5Lh2XWeMmTK8z372sz/+4z/+3ve+13sfQviqr/qqg4OD3/zN33zlK18JAI888sh2u52IZz/0Qz9048aNt73tbX3fv+ENb3j/+9+/WCxijG3bTnQ4Ipoy4WcJ2z4fUzxdeZw0fE6PnvG2pub+qR+czoaQRzAMCnBpMTPj8IK9vcr5uXeh5BCjJ04MQxiTFnYmpei9ZYKsyc594HRrPM4t5BbJAlgtkLPmqZLiic5duLDZ3BrTuq3aD//B795z6e7dS0soOpZo5m55fsd67Ybjpq0W88qp7W71Y1cqUwsqktZ124dtlL6qiI2wKc5x7RmkaBm7sLXWnPRDxsYqGLVhuwr94e7c1VQ5sCTiyJp2frLt2TglSRiAUIEAEQQziagQFTaIXJTiZCKVMo0jkgG2duw33lFd+xx7JiZDQqhCDESAAIRgBLGASmVWGlQFQBCBELo0tLYqjUYCaUt2jRgsRtn5oR/mi3Zu6quH167efGrU4frRkS+NXzbtXpNYM0IGRY+9Jpq76DURJEJBERDLZFgLKk7MGKaqtqC58pZUZDXMjPEZx3HwSV9+4YEawy7MuF3GGE8rNX89LqGJMfFnnFBVVYbtarU6ONgHAGaePHXhNjpFROvsZONWSpkmIufcpBYGAJ/61Kc+8pGPfOhDH3rooYeY+ad+6qe+9Vu/9WMf+9iDDz440fu3262qzufzt7zlLQBweHj4Az/wAxM0nXLxnPP73ve+X/iFX/jar/3azWbzK7/yKxcuXHjf+9735je/+XlgeRbPVWw5hd5ua5uu+duu89N6hJNYCqqSglH1DMlQmMP24sI9sfnjy+7yQ/ef06W5dhjOXT7fHcftcXLsivMM2drSh5GtBUXMYNAhUYg65g681cqStaaurMEc0RvrfblxfOPmrVJze9feXnns4X/2k3/Hrd+/5PrRh4//4f/5yQ/GFy0W9X6zS8JOwapGxESn2JKRGY1h64wbs+QYkQARSYluC9Fb4+u6RSDNUqRILBjEWMBt1G2nSICYXQKgLDCWDGzAACJPxuVAUHIqRUKOu5XLY0kJEAgB+zGH0EkRLYpCJKQCIgqqRcVYKxMEAlCRkjTHmOKwORounHtBhCHi0I16MN9dtDt57C2bvZ1qcDAAhj50eVsV9oVXveOmuXj5df/op3/9737Hax68NDxy6w9+7n/87v/inb/m56/oU5BI7JApaabUU7G52EzeUkXZUEaLilpKBTh2fSk5SzZM6mzTNNERRV5K5TealDfjuOqPND++M/T34BU5OjQLgtqvw6or2Cz2bLH9KjaO/irp859XhGcyrptMc05XfzgDlgpnKh7P7Pv767AuPB+nMeVuCJNJhJ6p/wsIohAWQCBkAywSNSWMionMtrcnJ3XjsZn76JblAm8hlGsX7ttRLUtX1Z5HhOMeGBAJJaQWKygZQulLbPcoA2SErJBVMohBEQY1IFzEZMhiBFBUUtEIEgEngQ5RNJAVSTALZFVgRja5gA7JFtGYUg6pBCEylrCwEUd+hxzNqkOkGWExIFai5lnIPSZpmjmaZhs31wJkvVisP8LrLte2+BB6lIJaLKFzyE3yTYTULebauu2lBUQTItFJCFijr2pKbmat8bOhK30XavCMTJbUcSm5pKw5WwHJveTO0XI5a8RScZTBDJkQySKRAImoFsWMhFhcPIG6qZVESCxVFus4Shozd1BFxkAQoHSldLEUigWLFBVBhyGtedGGGCLnpNAa5sqRN6AITtEW72i+53oeBhwBPZFFsaBuzEMoI4SNDtt775pXdNyXa0slMgdMBz3lLsfr21VtdzlmGoOtrK2MEiiqIChOD3Xq2dVpPcOzvt6/bDBkTqysAMDpaS0fi9lkBQAhOINzZ3HnkdOiPp+WO8/K/E3TTD4ipZT77rvvPe95z8/+7M+eFfhv3bp1cHAwDAMAPPHEE/v7+wAwUWff/e53/+RP/uREMAshAIBz7saNG+fPn5/Ys5NJxhfj3T/3Ap9Odm7DyzNgCbfbwSeEWQBBecqPPAECFIVLy/Z/+K9/8B0/8zOHXb86WYk1ZNm1jYj2YQBStpxS8t6pSoZs524MwziuZ4u2zBEMoNGSSs6RDBlDw2Y1K7TZHt91ae9VX/nqj370Y5v1ZtNtGZnJxNgd96vz7RIYYxo2m47gAHKKvTRLQ6hIUrfNKGMoI1eeqTAX76DxXEIRGdZ5a9zuGAa1nhUJjHO1r+cz16qQBcuSAI1v56tNYFNH6jMEQJxU24EQtBQtjgxbRlOUogoJcMw4BvRsvbFjGK1x3rclZEKyDEoIyqgEgggMaDRLQVFvVnEkUAQ1AAZxk7a2sUgKDmMlvF9HyUHybO6Hw8GWZAv0Mi6Wy9e/8XXb7fbjD3+qK+Nivx3ykEGzKjjsc561TfSaCTKBCqgIsDARoQAVJAID3jiFXFeWoeTtuHd+L63Tbtv+zVd9zTfe+9V7SAgwdRsinuUUdwyO2/TUL9l4vZON/6xfmWyEksmmqk1xZLJZr1eLxXy9Xi8XO8dXT/zSVXVFRF3Xtc1sehullDu5qao6WRx9+MMfds699KUvnYpfr33ta2OMjz766Atf+ELvvfd+NpudUjYQU0o3btyIMZ47d46Zpzntd37nd1ar1Rvf+EYAWCwWIvKKV7zij/7oj9785jfD85zY2/GcwZbPyLRPVWFhon4QTNV7cYCCUBQEUPCMmYiKkAFVNGMqHs3qqcPCcHHxkqc++Uja3s3mwsFdB5ZPSFfe5FROxj7Moa4saU6QQQpXbVUfWBy63G8li26zalQFyslmRTLZunbvYj1rZhHmeiXhH3Oez/ub622d2lcUI5f0Qr9enRwdrW6dLGct5KQzB8bRZEKH7NixkiZBQQOMAEDIyAQsuUjKnGU82mTJUIQEmFgVYk4FAZw1SEhcQswxW0Xn6wIQUwBDyGSYLfMEYitTqygqGbRMxMxSVLNolpKF8RTX4GQODwgCMsF2VUYkw/PZ/jhWg8ko6hvvG1c2QxeODotwVrCQRaWwZgIwSKBZpGQJUKAcJUj5Jev8yiuPf3BB/YY/ltb/mvCybPabGmpRs6USuQBlSCPkWVW3y9ZryVrSmPKQVuN6HTemrm2zEGejAVvbTCH3mTcMUY+5AqiqHbqEuAPHtn8SKoDCAUpprAGTUsJQz62nEgG+yLzYaZ2fOgPOHJqm6hqCkyKEd3BiUQEVJ9sSBZBpBxNx+rjhz+74ez6+BPF5voApi1NFxdtp3amMgEziTEyQtl2F7ay1oU9WwYIOQzDB5qEcPfzU5mNXjz7x6bS4npbXX/XGuLJDs1jbll54Yd9ezTggDAmTqrAEkgCr1aaUq9lqscrL2uw0wZXkCAyebU8IcULOgKWoRtFeaKKSG0bLalWNIiIRK2ISTUmggPSDlCB51BJEGcCUNJTUzRZUdBxOwkfTNZfJFbp2VYbheioplzRfahXJW5s7SeyTqU2zgFRqZy5f2h/DtqqsYWWjiyot6iwh3nux5sL7c45oIjGMh9th6Lf65JUjGezxU11dzWo/p5q4NkOO1dyahQ8xAAlyauZm5ncu372TMSU3Jjd2UfsoFFBDDGNMm2iADGJMKaVE3rC3AAKqoFsA1iCQ1Ivz6iCLJqKIWNgUNAWRgB15C43lXoPhujCNbHsEpzHa4piyGRcHbtfXbg9BAERjdxJEXXGxAFp//tK5Wm5dWu699qHzC3gq5KZu49rNP/bZ+oR3VmaHUkO0rJdVvDkkLVGnVexsXOnphY9PYwP4nJ6Qv/hQviMAbqvQ3m52evr4mSnJnQIgiKdyAHcEEQ3DkFJaLBbOuZwz3E4izwr8BwcHk+SPiNwJLEspIYSmaU5OTs56meC25cm02fI8sPyz487v51mVzGe01qmoFtWsUoZBJao6N7fu0qzZPvbUlWvX737py5rd3RvderPZmGWbWBOrhFD6UHlbeacEQJBL6ofONxaoUdAiAKjMrFpSzAwm9KWtlhLx4x/91M1rx1VVd9vEBg7O7ecCktrNMefQhtRpGlY3Hqcwx4GHvCmiIpp8aJxT8cMYuAVX+QxlPW68M9X+Qav7Dz+6Ma5lN8+bjRpz4fw9y+V5x9oPOaQcBwoxr+AkgpiU+xhM7SZdiap249hLTou2iWG0xCQGks/FiIBmZVVnbIiJjS2iYwjkDJAUCVXlZcyb7cZwjZgRsnd1HpMnUxu3Oj7CLMvZgrJGb23r1t2WKmM82golI2VsmwrywmwzbrM3fHjr+of+5Qdn83nRXCDfOrll5lXSnDRZ9h7REAJhnyIbnvQZkiEgykiKrIKYUAAzoAEQxJmZ7eLuenOjWg1f+dr7lqoAKkWoj9D6lJKxVs+yidOLSqck40uTXXyuB8l0BwCcWEGn25xyH7fZ5Be/+MUAsL+/f3K8+sf/0z/+3r/3VlEJIbRtiwCi2nVd2zbTTuNUxjLG1HWNiLdu3brnnnsm4isAiMjly5d///d//1u+5VvgNhHj9NJAdM7t7u4S0Y0bNy5fvjyp9Vy9evXcuXPTCZMl0n333ffEE0/AHWI/z8dzBls+M1AAJoGXguIBHIgBdVNNHyHfuRYjKGBGSCKiIrOdC9WqSBla03ZXj6oLSpY2wxZNXOwC5Dz2m7HrZvV5b42kJNlINl3KPUfRiAYhqIwTIBEu6gSkstm4JLw+Do2a3faJ//JH/2NOH3Kzu55o/sb3/ne/ea28Zj73w6DL5fLel9xb1+7Gtae2Nm81W50YvWyYUFGSYgEGJkQkNGgISHKWMXHWsV+DQbTEAEqsqjFnIQBnmIwlM276vB2bpmnrepPCOo5IDMYgoTUGEQnYW6uiBGTQWDKGbEoxpSJZJGVkQELE02mIEIuiooKqghg0lvlg79zQ1x3Hfht8VbndKoAcHh/fkrGVyhrKBQqhZgOkSKCQSskaixY8zHiUXvwPfvK3/+kP3nvXXf682fzE3/+O7/sHT5SjWXuXVKVAv4xKBTgBDJDnFbc77cnJ0WZ9TGDJWDS8e3m/GF+sFygRJOdjRDSgmlPSesNLcbJ37tqiLQBrLYewu5uG1bZwNa+WgeOtVTV62D0nGr7oU+vpZycCT+8NgIKKiDNOiygJooLcgS1PT1IVwckc8/bT7rx7Pv4txeeHl7f7mvQ0+UcELICFSIllTBvytm1bOektgFHYDrEKbsbVsO4WZv+F4/kncrqyvtnWF4+bo3XpTOux3BqOiiuVkwqiQuESMQeAbBx4FslJU6+9jnlOmRgFSU+tGgQpExXAUhSiwJCnjkqwrJa0NdoaICTDAigFiqhA8cSVrZEIC0M2mk0pjSR/od0fpA3oTo6PKnGVeBLERC3XxoNNSsdjteNKl1LlRmpsk0q/jrrFugn5ZjVvxRYwBX1xrjAd7/ixxlRLjGqTmiZsshjEBcRyvr7c1CmHnLeJdomcHWNnfFu1Pm+OgBWyIBXIpeRWNWUMgYKxzaKq0zqkMYZx0622NVY1em+r1i4KcVGWrFK0lJJLNlk5C2XColoAilICKmwLmALGsDpwDmtjtmOPRjPTQNaBGk3RFmdMplBfQD+rdTZCUIh68+jEikZdpILbMJi9WeifOphtd9qyL4/muEnDZr5z7jPjojNWZTb2MclAjlbDEVgLzqIiAeBtwsJp68H0GO8YbH/pQEQLWVKrrKypgP1cbDlxzM5+RHyGGcBpTnqao55SVeu6rus6pTSx7wBgapRS1UmNAwDOxDMm/8xJBvbs4M7ODgBM0rJT3nuWwJ2x4L4YH8BzLz6PytOzdCluVyWKalKJIqlyFVUNFIhFAeCn//6PvfcXf+nyi7/Mn9/98Cc++tHrjxXHyUo2WvumkQaLgBRBLQjtrKla6yqHNJHrFQGYWXLKJRKaMMiLXvgiBH700cfaajFf7Dz8yJPWkauXYyeSZ9tjpTLzWDlcPPzoJ/bbChMOmzUAA5pUh9n5qmi1DatmZl3jM/SboduKooDduXTc3ar9ucovjo87ZeftQvJJPwyS7HaVw8j9kI702GoNqfSbMDc7yAWNVFU1xo1IbNu9NGwdVqxGk8+ZUgbIyqDemu1mMMYWCWMMTcNASTTXfjaOY99tq0qRHHKeVe0g2aOrrD/qekilWe6hltEbN/PDeMKNtR7VE0YiopjGzfFRm9gWc+Fgnw71iScff+AlL7n3BZc7iFcOrwGVXEqCbNl5IoOEhEOKdT2bCv1KUAgFWEBRFNOkVIlFoSi++uWvvm//rr568jK1L/UXGMmJQ0Zt/eQ0iwiqMDkQWBQ8K1bRM2sSf/Vxtm/JiU/9dfXp25yzkp6bn/vDj3/Ye6+q+3v7YRWnCXxi3a/Xmx/7sR/7Jz/zT7bbjapOc8g4jqWUu+666z3veU/TNDnnyWh3EpJdLpd3ls8mJv9Ejq2qKqXUNE3XdZPY2CQeOwzDNHe1bRtCODw8fOCBB/q+X/x/7L1p0G7ZVR62hr33Gd7zDt9w5+5WqzXQAgxYEnaETFwYHAciDAHHiW3JMYMpS4DD5IoocMCFgcJgk0qggkWcmKEoO/6RmGBSQFF2gGBmpAKEukE96d7bd/imdzrD3nutlR/n+757exAFVksWTa8f977DeYfvvOvsvZ61nvWs2excXfZPuL1MT4HRGQ2NDQjBAAUgAQqC2shSA7gv8wsAQFaYBehap+upLtz6VvvYLYPffvQv7d4sfu+DT33gwSuXeXWyun3j4QffcHLw2DLtLvMuxAoTi0SRwTl0gQ0YgUMTEnTtMARfqU82yRcW+7Z12/f9vE1/+dHdB46eWoe9h//ON73nwuu+4Pb15nD9TMzpbpnvpm3RWndyMt3duTLf7dq2b1sD1DPXJ0SHDAagIEnMLMeURVRUVViJ1aq6gth3Q1+6SgnBuSSQJEXSyWLmkAwsFF7j1vngmpIRAYGQAKCq6hiTqYECpNN9x5Ktj1dmNqknxaQ4ZWoSIiEYmIKoqCTHiMY55jJMNtI7YonWLSNsoew9A4qJCwTEKMwZq6oMJeauzb2qY/HMCTjhk8fyjf/s3//9v3k18O9+2kNvK4+uP3rtoZs2cLXYcjZ0jgIM68aHua95o7wCPoJoqZrX9e5ksltYjBbTzRsfJN/vr9JkEmuhVY5CFyc8M+gWevPy4tkFe5xPYL0OhVUeY7cucy7rGtBDfwIfBZlYPA/BznqB73dcMEMFJDurDhiYjd0QOrZfjgv+feyVF137X4m2Prb2vJjt3n0bK5enz4xMJDAxX04S4WG3XMvKK3vgoYyLMI2buF4fTic+LWUyvXCt9PPuNZ2/3GLeugxc++kSgQVgdauX9iQUuj1eBSbKZAIMWjTNWsTAmXdGamaYlLKhiVnCXhgAM5I5AkVDY1bP5azZuoxkSIaKJMCCquDAEIEUURzYqLNt6Ia2Pb69vBWm6Ge1YhWpymVWTb31ZgNjZhSTuKgnXT4eVkcBXF0E6XDdIrtdRw2ZoOoQj45lM3HlMVUJnRFnC2IhK0q/v92w9LQdRKTMvk8+QzAiDcFBnwZUJKdsGQBIkKRDnkzr4AbgmDuUldEK3YqKtZ+7SxUWJRVtlO02hybEbfSCTqAqm9gNk4R1wrjuJ64ommlnErVPaUAxVBsbADxTqBsPIWxcnWGaqA7FJHoeJrbOGII+K/W+DpuTHb/Ydw9UdJRa4+jrpErDpLhb4F226y4lPzxZoKLT1XZheZssdYrIVU449H1wCmOCCQzsPENx3jX3HOd7Cfst7ylqmBIOACDnM0hAgQEAgoZxRTI4FfQXESKis1Hrp6Ig9w0GAIAxyDvvw0TEUe51TPyPBYH5fJ5zns/nbdueFxbOW8LOseUYRMIrqPIPZc87ReeegvcE4ZCJ0MAZCqEDZGBjBABYlPCPvvq/vS2wNFgd3vzAE78jtYtM5jC2cR7qod9UzmERlsMWyZzjlIdutQneB+9TiinGMlDhMfXSFNPlUTudzlD9ZrWRYd3wFAU3N5eTMHHJ5SHHKENOkOPO/oPteiBPXDI7z97xRDN1OcdJM0XSbSd1XXgfGIgQ18fDjp/laFUBMik8S4Kh6zuRLJnUT6r5rJN1lSQYeBNeNINF78hXnGUA0qIsQdnjJG2dbtVWVYFUI4lGtdierMj5ouSiqJkTcGYmcmiaKx+u7l0eWo1YOiUAACAASURBVMkRc8R+3eo6uxImVdidL4a+GywZGdYuocx2Z2FaC1pGq6uqRvf+3/jtT//UN/d3193BWqRPpJeuXdrdX7zutY/8y//rX4mDB+cPHw0b58E0Dx7MmTFAFVrNgWi7XDPA3mLuQrnu1oUPfd9V3tW+KNrhUqg+55M+51U6ry72u0QhinEQEUR0zsUhhhBGYg18DJV7znzwniTZc4TBelDUIJJdPs1eqQJAqEIUvLu+W9f1iOJSyuWiAABiyjmr6mw2ffe73/32d/yNEIL3frvddl134cIFVT06Onrzm9/8Az/wA4eHh6OoT1mWqvr+97//a77ma+CMJHz+NSaTyUig2Gw2Fy9eHFczRLx27dpmszk6Otrd3e37vizLcVmr61pEXgGWo72czsL9OywajLmHM6l2FDwb5jDeH7mFpx1sp3zzEnUG7W2AwwlvVf/1L/6bv/HYwQP/5H/+wdfvPvSIffCb3vH243W3batqcvW7vvunysmnTsL++q6tTzRJjHlbT0tXl4IBsQjTcrXebvp+5msLCSYphOvt6unXXz3+lr/+ucOdX3pkZ+/xm131wFtvrBxUU4mrK/sPrnZguYNwNBSpMpX+YJVTspyViAhFRESD9y54MzUxNZWcs0gWTZqzSlD2CouylJz6vnd1AcQYXBxiSqnZmVdY4JBsiBcvXyp3pz1rx0piIIpIhFhW1dBHEEA51Y6AZJaMlPZ2d0ftHDE1U0Q4lVREE5WcUuEdABzePTK15fFqd7HbRx2SWgtl7wFRUdR5IKZInCh1XbSOE7rMpgHMU2aXXf2qT35c5vTAZ+MTa1pd/xfv+fy/+rU/XCz+wskQ44QDY+ECHGjjA2ziM88+ixFcgo3EySSIQocDtsd4fLx3/ff/04f2vvSLPm06/X0u0sF2/8d/+ueGYaim+Fe++LNhczz1UdZOSmRLHLnymNEzAPgBED8aw7nHRXzMzz0XVxraeS8wmBrq+JCOSsfj+kWncRu8KK58JdT6ODAzIAA0xLFuaae/lhEQApmCgYXCZTUosXlwNwh4AWgzdKEKbndvWlPIJ5o6n1bNk7+0/j080IuoF5EL8dNCCYUAr1Yedua5MMK6RWrRDEBhwk0nHWAAFwRztuQ0kRiImETohck4ExuSKYJkcha4nDUb2RIookECMIQMkJAMyIzUoRmgARmCKA++KMraUXBITmBi1uRiq6hV3dSTKdJAFFfDbV/nOdAESBNbDOwXq62C0nq5JlQC1UiS5o4SY1owLpjVnJm//mx25TrmIBLapE7LXEgqBiyASQI5G2KvQOwUISEgM5DcWq5D7DIMGYcqVnWseI20oeNnNgQVoSJKRMyIEx9007NipVhs8vEzt3x0k8g3H/+gJXnVJz8KTcVMnllN1VTFNFq7WQ2aCC3jUR80FdqH0ooyACKSqwrLMhzVN24X4Dpw3aAaVSaOazefXy5f9/q6gWZi+bXX5MJG+2Ho+mHVJsuaNfUZiauU8yDdhBVAQU1hzCKCnsVhBs8JAu8hhP8QTzU1ZWJV8eJjjAVniirIVUZBPx4zTivxKJ3IGGwBsJkBwqh+wcznSTLE04XTzkbJAcB5A9L9g+zGGyOGPH9wjMzul8Q4V5o9f7dzbPmKfTh7UX+4n+aCp3hivE2ABPfvdoTMZio7BZrlS4x7wH/q0v7POX88pLb05lzKMdSzNibvvC+K427JjthxERyHOseUUipCmE4moBEs9jH7un76yRtVedK1fdcOw0qmbpqGtL6x9DvuQ8vDsqjKouy7PPTpwWsPffD496uSisb5woXSm0+ZU8pxPp2Jdm2fQ1mSrzar9Wa9Wd5dL5qHnn722e1hN5mxn7gEcTW0WSgrpW1Obddt46wKQTGYzGfNjeND74qqdF3eAknpJyAcqMlr7Vuztmy7deo2zdw1c398svIXL/V923ZtM+WmcezRezLNVSgp2vVnnihoWlLTpdaSblfLiFt2WE/qwZIScOETZTVZro5dU7pJ2Q9DHto3fMonPnPzGZeJC8p9l1ibolyvlz/5Ez9+ZW+vS/2U+GgYfChms2alLXgANihDNwy7u7uB/ebw2GWq6nIdV2FSrLvNlMqmqN2gl4r562FaA8ytQEX0gGeXEgKeXkoIYBBOHeBUjx5ekPl+ye2cCXuejfLZswnSqE4YvHilBGdZpBhjgQUAOHaqOs49Ov/+56BusZjPF7PzV53nsx555JHtdvt5n/d573znO3/913/9jW98o6r+/M//vKq+6U1vGhn7cHZyxmzX+FoAGIctjY+/+c1vZuaf+Zmf+cIv/MKyLO/cufPLv/zLX/d1XwcAzPxKv+VoLyds+UKC4D2oeb6g3vckGt6jFpmhUTLYEGQASvlgO+Sss8vN5Mv/6zdffei1D19949PH/3pKmyv7FwJf+bt//VO+7/98YhlnG38Fa9nfnQqFFLt4+0QkLGYXisEe2n+4ouXdo1VRShGyDU8Vd9773d/+tRfsF977W8/6R/+bd3///zRc+QKzvQJ3obKMBeVU9RmioigSAI1bsTETM7fttigDEyONYyn0XqqHidEB0Xwx25nPJKWYonOsko3UkiKYc0wI/dBDF6GPfrVZ9VvxJIEkZcwyxr5bW8uQJIlEEUAxUlUwq6qKmYEAEFQkjpcQAiIwc1Qty3I2nxPaYGnIuVg0GxIBEwN25MsCRE3UJ2VN7Wa72cai4lAzABhYxSGE6XpzfHJ0Z1YVoXr027/9/3nP//AZ7/vlH371G+h/+ftf+PX/6+NHK8c0K8tJ3rSyyYfbTibGyK4gX5BZwUBstDlYhu3dor/+YHnzq/7Spz6884GCPpDz8oGLD1/+/H0iIhnm+ljb30roirKh2CYGZwmSAwABAJfHhYnyS32NmMEpOsTnds+f1TNHcX+Dc/Gp0wNG8Sk7r3nee+ZM1+N0JX0lnf8f1fD05zgnSNyn7jtmZxUAEHiUE9RRWBO0duscscRNo6I5GURvxiH1WIVpTDBEVCoSxXFlgEDb2JZsKcScQTJmkASa9ahlMSoMREEU1MzAHJpDdWjOwGUAMQAQwPEYVG0xr31ZbPsegM05VnJCpgBmOvomZLWskA1zgV6oA2IgZjJCjf0KHWbANhJ5I4JMDlyBpuO7CJgpgKQzDWQ0IDMPxjIsVOrOKTtV1ysPWkEEJ8SgbA6VBIOSx1N1M0MbZVMRaeSIMyEjMKqZGYKRZBtSRhUwRcJxYBIjEwICEKBTc4rOAPp+YuhylhgBhUsGZ8kSGqGpgimaqpiIjacDVM1IwQk6BadATEwMgtKbZ3ZagCIoqIppTsNAZTLoRcDImMt1T5U2Fmarbr2xqkUdFDMIiLEiKoM6QDI8V+9CuOdELxLxfeR1y/Nxl8+T00DEMkN/tgp6lHM3fmWp+Xi2F8LLP2oCYmzp7/s+p1TOdj75Ez7hKy992Xf9yP/Og+CWAOQkbd2saDVxancv7KbUpzh4we3dk2Y63Vvs90Pf9wOiIuADD77qkYffMMT3Hh+dEHMznaICKIqoYLxzeMfUnHfL9TC2vD1791kIJpR66bKknJ1aNInkT6fHIZpITsOQoknksp5vBuSiASAkUANTtuxBAkpot4OphmnA0lRiVAt1eaVc3Lp7G6liz9aDkmTKcRWHZZrXF0+GVpPMptMM/eFmXU0bJHWEhuwQTEVFBc1717c9iL+wd2F7NFjSKtR9Tuy8d24b28ABSAEFWMnZ2BNBJKvjw73JjBg23dpXBfYKWRVNCcTh4XZ56aFrr33D6568/tTxZlnOJvXO9NbtW9NFk1Lu2mNgrphj1+Yc61ndW3JcaMCE+crVy9z2abl+y6Of+PlvfuvEeJITj4Dnw1yvz72OPxYX9fM0+Met0qOIPofo7iDDuGOOvZfF84hep/89fy0yGFnZNHaPnaWl6rpW1be97W1f8iVf8p73vKdpmne9612f/dmf/ZrXvGakBz/66KPf+Z3f+Zmf+ZnT6bTruscff/zOnTve+/e9733r9fry5cuPPPJICOGd73zn137t1169enUymbzrXe9605ve9MVf/MVwxup/6U/WH0N7OWHL59m9aH2kfdxjpp0/fUpKtLPyUDLKiomQvLu8wHLZ2v7e8ewTfDs8vj06vuorRtzeisv+1z7l2id99Zf++W/4/t/c+N3pJDkXNgfraRGacnGy3M5Vl7ePS6onfv6h9iQEKXye5zuX6ttx+zNPnPz86z/lz/3mh/ZuuzdK3AfaL3iXKkyILFJ3kpNmGYUmicgQnXPsPG+2WhTFmbztqNQKMELQUYLDGBCS5O1mlVJ0jkXEUA2UkL1zhNgPvfW9bQe33q62Ky4DFV5T0pQdO8d+26/BUFKWJKCABiPfqa5KYhprbSqSUkRCYkIExywi5XQym8+Hvu1y7kzmu/Oj1WqsEjumonAWM4i4aKSxNnJVbc5MDUwVrV+3/VEkyIs6hNCjW9+4nR67GV/z6Z9Ah79zSY/2ytUsXtp2bcV2ctJOXSMeIBsjFt6VwTH5iOyU18ftA5P44GX4hq/5qza8d2u/5+NNo3D8rM0XlxGtnoT18Z35JMiwBUC0FDKAnV4O6gUAMrjwItPFP2K/HGVg8bR+eRY53q/fN9bSz9qd4JQZey7Kci5C9RxnBrBznz9r8Xuljvmxshc/0efw8jnDCO00EWBMmsVMzFANrfabLpHRdmIp5yEJOgfs84AVN5phiCjODzQQIaNh4E3qasLkhxxABBNKRB009QEZM42g6BToMiijMJgz9AompoBmmAEVTFW3mDfOuSFvjYNxUTATMxkijEAJBHK2wSgZpkxeqQMiREJWchLzUVVOs1HMRGwMmMihK1AjaT5N5SmA5tGTbRykqQAGClGh69CUQbFQaLQqc58NDQiUADFDMPZIDojQMqCe6l4igSGiA2QDAgFQBVOSrDEnFiMzRHCOHbIjJjM0IwRn4AzY0Lq+VmBJZ9gymIMMGYDMVBEEwSybZB6/tZmBoqIXdIKs4Jkcu6SWesPATgMogZJqUuU+rsklgEGyQTCictNTDU2omxXQBuot9oOCiJicThRG8wp0RrsZF4wPw4j9CIDlae/3C+xMz8fO7xYJYnilr/uPvd3fgvlhNwc831AQAKqqgqqJANMiPLC/F3J2vRKaMS3j5uLOTrtcLQ8Od/Z3nJozvdDsNEYi2h+vk4pIHjXtDw6ODg9+/cb1G579tJlNJ40klSx1XfNFvnvnoKmbncXO6mTlXOFdsVwdXHpgHxnJIXvmwIqD4KDUKwyAimYqEmPMUSW6arJ3607icmIqQGKqJmQ5oFQkdbvpXGHVToFlKylJjlQ1F+cXn37mcYQ8ne9ob4KaIcdV7E66K7PqoF9Jltml3YNtf7TZPHD5QibDMd1PApINTA24cF23LdFd3L/w9NENyFpN69h1zgdXhtSvgyNANTR0hk7JlM2IdXVycKFpkHDVrhfTXZOkvRiBMcz2d1KKraXf/MBvd3nocs+B4/qkKouDO3fn09ml2aKT3GuOXSs57+zuLJcnBZsUePfkgP2+b1u/bPfLyYPlbpXB3deu/PFs93dXwn23zxmzz1P9+YNNRIjHEX14zmidTqc/8iM/8lVf9VVvfetbiegd73jH93//948asADw2GOPHR8f7+/vA8AP/dAPvfOd70REEXnHO95RFMW3fuu3vvvd7y6K4nu+53ucc29729ucc295y1t+8Ad/cBiGtm13dnbubwT4k2wvV2xpZxuxvTBbZ/ea2PGsmwUVSCAKDkVdw2BDa4X3BYv2N2XYyLAJkBxmEtiZXcLcdgePveXhz2qmxXbdRkhFmO9cvdJtjp9dH3TOwgXoOnj/yZPCQpekHQ7624dveKj45i//Irn73vneJ97YPPjd7/mFxZXP+a3r17E8xGrAosFiktfH8uwhY2AsbBwhAGBgWURNiDmmOGYTDVXBvHOu8GompmKmpkOK6WSwnIjJeYeBhUAYGJmJTcUQiBidkyyFK5i8QzeIDFHRA9M4PB2I2PmxJIBjUulcUx4IiYj5dOhuCEXXdUVRAOC2bVVyzllz1pRmk0nqY+wHNFAAIiKPse3rUNWhnIZyyLHPkcAIlNVTcl0+2MhhU03DbHf3yuzLvuWff9dXvukt11aznerrv/Qzvv77fuXpOwuQxuNOTjoMMm1804SyoLKgbqC2p+72apKQ0nD71pMery72blarE2qaePuoqkridbc+YqtFjn21l1IbtzncT7JCpOwMfbCk4AheYnx5ii2J4IV55Xvr5zjf8j61jjHS03sF+BdPQtsLbrxiH3V7kQ37/NfB58FKOE1rGSGcskKBHaNz5X7tZ25hAT34AcIwyoEaTX0nXRTURNgrgwWGgrAM5bzkORZzd7nOVGdMqIl0lbpFUyQP0YGwZTLKps6YOVCYhbmDIANoBEIihPluUNruX/LbjnlGUoL4kN2kf3YLymAGYgooCIKqIOAEWKb7VX3xoqvQ1+TYM3t0qd1oFgBBFnQZAXzAUlgygZEI9oAEkswMQM3MTAkCcRBDEJ8VIIEhGwEYckACQDAEQRiABRiJEAkQABSRAAmA0QjJIToUk6zZABWdBEImR+AZ86ywokQoGYpihLWEvggi2mV1lXNYhd2mIN6/NlWk+oFLmtNI8FQ1VTMR1eyZzRESEkG0HC0BQUJcDZtu1UeRqFJ2R1UzMQZjcKWbVHVFIew1va9b51LPJ2ttSnk65aKSW7fthPHmIS8RtpDzQKRMxqgANIpxn6kCvFTA8sOHl2eI0s66vU+jOjr7EPeSkzhesY+mvdgegfC8XowX2D1gOfa8mCEKARcAMw5/++1v/8nf+MVffPJ3w+487M4QLOzOi2noYo+ITHi4OglE/RDLsnQ+TIiACYkM/VNP32Dv67rph2G93uzMdxAoSlrMGxfc8ep4iEMaIlHBXPSxlVWPjMhInsgRcAJKRYVFTQSIzDEOsR/IQlmEZMdHw52mrpq6ynG7brfz7D27g7t97v32OFZT9hccW4cFUR2yyvHBuipmDC63wuJICQw4UxAft9GSVkVJSEbU7O6GspDYImaCMTWXyfngfBoEABTxaL2WwqvzA7titpNSXzgfqjqbACqQAis6YwSP4Bgu7u2opKGLoSq6PFhKEON0Njs8Pjxp181smvLQSZpf2n1gf+epp54A0Idf9ar1725K4spI1FKS2ay5c3TQxQ4KzpaLIsx47rb9LMNf/pzP/U9e9boJQMFgCuMEjo+Kn33ENoJel93IQb2nSfFcbHk6TTe785f8wXaO8c6preMjI7z80R/90fHZkQ2bcz4XKkspAcDb3/72r/iKrzjX5hlbK+GsOPkd3/Ed3/u937ter6fT6fg+RVH0fX8OU/+E28tmq3h+ff2+B+/ByxcMnh8PNQM0I8GYcA3VwjK13bbAEHjQ4ea0sumuQd/r0GOs8vZk7hnD8L5f++GmeYPDYnp5t9ta2g4YOOxNb65vHW2f3tm/2gbgkF/7+svbD/XtM4cf+r3fTauDP/Xg4ldvFt/+Az97Z/js249xdfkiz5nn3Km20tdsM/BRMFpWVj1L06iIZGGmlKOaqRkyokNyrihLMc2qpCKm/Xbbbzeld6V3zjsuQkbNoEzMxGnII0pk9pIl+ODJefSicYhKBE5pPGvEbtQjIxxpZmBjfZEJEZGQxpIlWFGEzXYdigAIbdsyY85ZcpaU5zs726SSO0A8nW/geSvSOBdzyjGS88GVzEqkPvnQ+qKp6qpaZXnqaLXcxt2H/4sf/JF//9Z3z7pnHtu9fHnHXW92rqJYQB8m9byo++Hg+OigrKAowdmissXy1moSaLcqk4JP5cktoD5VHsu9a6WqQFdWiNA7L9Cf1GY29RAzAIDxyGdU9JSdOSB7iQeQwOkqiWNb0n0zrc999ixjZ3bGibXTUuQLiLL4XBe//0NeKVl+rOwPyP7D2fZ4ymg83STNDIwAjdAQBc2IkYtB0hZbdLCqxIN6U0lZchJteohJWSM7ECdQOKiZtta3Fo24YAeeBVlQM+nx8cnEN1QWVVUkMAKzLJZhFdfH/XEGyMlESQE9bD1uq7LReCi2MTkc4nLdH0bdibYYuv6Ku4JigGZgAiikQoJeKIi6IWmLSIwoiAZYNZazQQ+WiAVcBiQfqMgwAIJwRsiICKI2zuC0rJARGyan4gxcEshjXIHgHDhPzqlzqpYVBGzs70YCVEBUAEIgBCJyiI7IU86SsyqSESuTBQqM5klmhZYVWuGsLAzZKMfoCp9TGizXFReFay0vLfXO9TEpd6tuCwooYEk1qZmqSVEEK/xpX1kVirKOOcYchTx4GwchHfQnF3YKY1VSNbFeeeI3sTcXp2464X1fwbba7WRV0fwIpwd9c/Po7sA2cCb1pIhKoAg4dua+iHLPS273q7+CGWc+Had7H0X2j1QxeMU+TuxF4OVpXv1FiNXnu8lpvwbi2H1nqkQUAHXYvu6BazvvddM+S9vngu8eHdTzZrozWw8bYqdEhycnFxa73TDUk2bo+qHrgZ2xf+jVjzSzNSMz0sADItXNZLvZiko5Kfcu7a2Xa4fcNBPAgBCmrkDXj0R3ZERHxJmdAEakRIhM7LnyrtIomjQ0NstWhVR6I1WU0Ez9dqmsvqmu6Zxnu6WzE9LWVTXXZTyU9mhTh2lOmrbCmVEQBCiRV5c2g0UtpxUhGlKzu1OUoe+XREKmoAIojIV3ZdcNYGBER5sTKEqzEB1Pqp3u6A46H+qqi2tEJTJgQ6fMhoQO8eL+Yn283bbb3b2Lq3UHKWJKl+fN3dXRcbueXtpL3bBNsQns55P10E7ranlyXDpfEVeAUa0XWUynzx7c6lLnJuXdk4Nus3rd7kW36WXZ/dnXvuENxW5tsFlvmmYy4qKPcxtBYNCAiC/UiYU//CqEcF9DMcDZJF5VVVXnXIwxhLDdbquqGgV4RkA4DENRFKMI0GQyGbHi2EJZluXx8fFsNpvP5zHGEaifA8txfu/HLXr/2NvLBls+104ZsC/GzH7hzTGYQXXkGaf90ZbUl2UFhQPJKVHUqP0A27ZxAUKxWa/Kqim5ePi1+8O/+oU3POhvrd3UXZ1ekJs3n7l4YfdNrym2Um2G5eLCzsk69SdC0j1iy+/7B+/a6/8l9GGjD86uLqrNgxd2Ji0dux3c8FIyoZEQVHv7i6Zq87BcDmJppEcaipme9VUCI9optUsFchKJksdxFZ4Zy4rGLkdAJLJRAgg0QzaFsghV8FE3XUplUYwS1N75oijZOSBUkaxCI34kJCRVVR3PJxIqAdnZXF0z7fuOkIiImIc4pO2gZkyEYKACoKOIvqHJWIyrmOYVZzk5OHLqnXjPFByd9NsiTLYQ29Qvdi68ZnFh2Jx86PrTD+3/6Tv1/uXmsL996yv/2p/99p+Sx+8cFbovqZ9NTrS7kZc3HllcaY9vH29ksv9gw0ciur39/k99ZJjEZ1819+X0Amw2q+u36t065zzqSQSPIAM4QEOwe3mmEVgCAmYH/NJjSxzb8czOyLH3++g92f/T7sqzJ/D+Zkt4Ybww8qRf8GGvYMz/mPbcCO6sEDBqZhDROLR7bKtTFPEgiFq4xasvUafci4lYVpgUmAz92ECCWSQrJlJFI4I+937apFE8kEAZU5sH7EiE+qTEhnSaoyJ1TqqqDqEWQRXy5D3T1QdnKLKYB7BdcdMcNMMFwQt3bh+6yAxGbExohMSeXZ7Mq3rhrj60n3SLbkCOKQ55iLEXhCb2kaA0FZEMmAkjWWLLDCMnAsqiEpEsYpgNkne1dzUREpONWT5TACUP5MZ6BY6z9wAQFFUtWZacc06nQ5CIEJCJgRygGioiEzp0KIwIhIjgEdGy5d4GURKjdbdiomgxWRSRomm4rLjkJhTbrq/LieurypXDusMMlEBM1LSoCiudMZpDEUmSM6E4Ltyk8jNBFVQBne7MlFRZlERJsCQoqU3D4Z2jO93htJTVcmN9Kl1/63rbASFfIpw6CIzEPA4nMriP2fD8jo6Pkr/aeRLxdBkCALZkZ89+9L/CK/bS2/082LMHXlC6HHvcTneXe7n5kQCOpiAZgObOC8Cr5juPNDvZh2Z26YNtOjpZC6AHNNUeAeqy99gz9mBdSiGU09n86PD4yQ8+cbJel0VZFCV5noRJtDhonM9nGZKyogdRURUAQ1LAhCCnnSAKkMGjAmiK7WTiGMEROEZHBgGB0Rf4ukuLylPpKUvMOtQ+9cfbpig4L+fFprAj62/tNH1dQz0tV4mfudunCHEwSAbZxiEemhGVYhy4QHMaMfHEKetgg6/dqDdB5JEYkLNoymlIvXMVOyUyIjAbel2R15SHlGPK0TtABsRsIAA2puuTimIib6MsfDmtyumMp+HCg5e2bXv99g1g2N1bHN2988wzTzxw9UpOw8HhwWQxafvIxsvcWu03uZ00VY6xSVoN8NClV1/2VX90+9UPPbBnrgFwCOWsAYNxzOPHwN/+kHbubQD3vHOsTJ7xe8xBVjtdhTK486ee11r5okHOeMxYrjxvuRzlpgGAiFS1KAoiGseZjLXKoihGeFkUxcHBwUiOhbOi5c7ODgCklFRVREaEOZYuvfej6tgrM0hGexmfAjxtdrovQH9Oo8F9bo1ohMoUkMqDw8NJNa3LCQRnPadEVdn46WJ7ch2Sg6pYXCxAvIg72Vz/p9/y5V/yD/+317z2z3fLdbt97E/vH/2DL/+C2+vf/j/+xc/8v9cDvOY/yyvp3aLM/attdQ3vzNSefP/Nn/id/MSdvVugXPUfunN8YW/eusxGLCwM9d7e3pWdVTxZPn5DhlEjC8xUQYmIHBMTORITMTE0MYka+5wCcAD27HzJOaeckwEikinklMHA1JhcM2lmZXPcDrnrHDIjE5JzrigKJEIikZxyphEvGhKRSR6JCoLegWNEIDbRmITEVKMqMDNzMZs1j2pCDgAAIABJREFUud+0bWtmGAWH7A090TAM5lxRFJmYZjXMCt9GcBrbTl0Kygng6Hhd7jdhfq3YheV2uXpm9ar9Rws/fe/d3/vK7/y5b/uKRz+hOdkpCuAbx93+9OLr5eQ41F3V/NbrZk999Zf8lQre8E//2Y/f7Nrmyg7AyZzkv/uiT3013Qjdsr39RP3op3nnXMEu9xBb4JHcS7CVnKIbs03nYyO9YHbmstlLz4lFQhAA03uueMZxPfXLs/Bu1CS51/yieA4474mjvWL/ITaePzxbHPS+AOyUhZgZMGuslZOZAFQhaXZgePrDvSgJ4n4zgHujSU/bYM8+hJlzzsDA5BQtqxhCxJwcmOsIU11y7LaVK6JGb2QVJRNGhwZOnAEICqr6ipTQ1T5BtMop5xAYe+uk9ywWWwBXhAbNq2FRTDKeKLZJIEUlohTXDpe9gOdldp4ZGXoberakOpCQF8NIyuiCMxoymqsd1tjm1TaRCznFVRxakAxmeRg8NqZokNVQVQiAwdSSA4k6FK4BdFKCxBpNx4Cu8HUoKmIjB2piJmpgZuSBPLJH9qCDgioIopGpZdGcc84ZCZERxxk9AExkZIbKiEQMjBYAkYAIHQKpqPRqpmRG63ZVTeqoQ7TYybAzmbXQtzntzPeXeVgPAwtwweth4zK6jGKaTTSA5ZzMkgETkSdxpEaDpDS06BA9+tK30CmImgiIgkg27bSZFk1dnsSB6uYoWjYr0uR2x+ut7F+4xOgMvCNzeM5BNTwTGYYXD59eehuxpYeczTGkew8CUCR9GccLL3d7rlbLh/MmfAEQPSXMmGRTWJRFAvnCz/ys//wzP+vOZlk3O//ud3/1373vV45sSCoD2mDiqqJz1BMMYG3K1ax59asfaaq7T12/vpgvskhMQ8oppsTEjrme19mSkoIDzSKiiIaoABlH4Sg9q1w5YLN+6KazKSOcw0tiJE+5PwlxcB7YQdI2SlvV6DRNi3lKy1CswY7q8mRedDj0FpeFPqgiKWHfEyfgBAjmDCUjCg7DwB6VJRK40g1OovXVxKmCKhAzERiiqKQcYxyqKpFT78x7SMPQRfUeU44pD1kiGyM7oGwoI2lJVUzYUMgDEoBZr7HTfnsweOene7N4mI+OD5ENySbOv+XPfPqv/tqvEDflvL7V3QKjE2mn9e4mtfW0am+3TbLXXX34b//l/+oa1On4oHa+Bp9Vbz/77ANXrwFAVdd/LFLNnNhxzuaKbNkZJ84un5H1/2gBz7lO7HPen3mE2THG+0HguR61935Ekvv7+zHGEZeOVd+xrJpzrqoq59OJmmPpcr1ez2azEZd+ZCfgZWIvj73CXnAXxzgOT/suX3jAaOfbtiEoWQArSt9MJos8DMPxwaReTJ1HQ71zUk8Wxgnj1rYD1rtcTZt+0938+X/+bX/r557KP/ZDP/kPv+nzL8UnLvX/5nK+8+jb3/Sh4s1f/wP/37LX+bE+HIb//kv/Ih6/dxt8fe11v/7Td54tL/Z5E6h56OFHjrsD8pOaq0lVJR3Wqv3qbpuPTvqTQpq6ruMpwsQhp6YO7Jg8g4BmOa1bahpyZPCIGELwhT84OhSzoqoQqet6Q1MxEwslN5M6sAciERm63nmv3qWUcpZmWiXNKSdXeGZ2TM455zh3Q9/3UclUTs8Y4th+eSqmSgQAzrm6rjPpMAzDMIjIyclJznm8PVYLJ6UnKuLRakzzxD4Ow5CZm6ap/M7Wt35vVtLCYbo4D3eefsztvQamVw709Sc7bwS5MRy89xv/1tv+3j/5pVt33n9tvlek3/zGv/cZO3m3Gn7R4/Sbv+aNJ/jqf/w//ti7vvKvTfSZh+unw/oGdMvq6tXbv//bs92Lm6M7zXQq6Bk5H6/dzhQqdc0UBgHj8Q87dRH3UZDxOT11ZACnPOP7Hz/3zRFVPof+aqdVBAMww+c4sJ3nS/5Y7Bx/kg3Pxs6MI5gBwDmHiMCIRAAErBZMCktigxNykgHEJWHKIg6YyBllM0RyBMaQTbNY7iE6FAGBECLnAAQgpoqCSqaqamyITgsmYCtIlIGTRqQKsMpQZXBEnm3qU/Z5Rnmv26BnnyHDWUVLLWdTUQTMxsAORZBMCYyZKu+yEJgRExGIZbCBKDIksOwgj/xOtiJllMgGaqYjc9VABLNaFssiMUua1XXU1HdxFupsmkVQPQGOGW0iYs/AZmSKAmBMaOxA1FBRzWcgFVJlc6OyNaIpqpAhIQGCA/CgBgKmYKm0FmQFMdQyAHIv1Gt2ok5MEZHG/nZwqN7EQXIoCIwmalktoyUEVyIXLN7UJWU1FmU1VmEV1myaBjQpiHeGNJCryM39tKy4S8ZqBpYMREDNzhqrPwrCXH/Au9i5SPUr9ifKPvwPftb5r+wZkLexbUJZAorhbrMnQFeTKw+2FDfXru4dSH8Q++lkvtxuEaium27dHZ2s3v87H9gcnfim3g6xmTVZBWM/3Z01k8ndu3efvP7E1avXVt0SDELwfeyZjB30uauqYpwAZKZmBlkMxEDablMwGAMZOkABU7OZq6VHHLY7pW9JC4wFnSwmhEWB0zL4XASbz/3eJb88TMvDkz5ceejBKx/8/btVOdmZTU9uHlCG+WR6uF4F9sWi6mDIPvlpiNxnzFwWg/Q5pZzyqEIRgguBJ80EUNXyzm7TdSkUOpnWN24eB1cXrt4MmR1N5w05pVI5pKIuu9j7stish9nOdKikW28Xs/mq33LhPLntapO2uZgUu7QoQ5hPJ0eHB7/2y790vDxWguO4dAUrafAsfTds2gf3L07NL06GfRteDxUAXJruK6iBkdm1K1dijEQ0DpX92DnVH8XGL+ZR7Iw0cb+57JQAxiLkWcx5+u8fnF9HQMBzKqyZjWKwdV0fHx+PRcgRZyLiyJIdwWFZliMPNud8XuwdjxxPo42DlxBFxMxyzrPZDAD4j4lm0sfAXh7Y8p5Wxn137+sdeP5h59p7971EvakC9NO6sLxlhromsxYcQ3JEC6PBcFA/8GIAIWndNFQTekpvLd/mF3/x7yz65b+d67rRdQbn299uInzz33zjj//YT69v3vq6L/8vq+qnbsVnLjaf8WXf8bPPhj+3d+0Tj8Id1djLSXu0nvEiAiaIKerdzWpyN0zyLq37aq8ghmZWiaqqBvKGllFOQ6hAgpI1IVhNHNgzF20chu1qiMMQe177xc6irpph6F1gx+yIu1Xc5hbYLfb3Jcug0nbJh1A0TSdZLGPpogmhJSBSpUwXp9PZbNZGXa1W0AMFmk6nqrper82sruthGMys67qcM1ti5hCCeGmjVpOqnk+4S6rqutSt2q7rZmF2tL6DoZ7P5wMOzOzKZoCMkKMuq2FSbft455kHLjRPwgf6upLi2jf84x/72Xc9usg3P0V+//u/4S/83W97fIbdd3zJJ1/o/62EQ25WKDXpjUvDB7/7XZeC/IRSO8SlFNlRxbG9NC9g2EKY6eAYEATcZA4RwErIAOAAn5/N/SjFWCLi0YN3RGRgKkAo7Iu4XorJWJk8U9Q8S5IQ6DiNgPlkvQFwhnSGOxEBz2PuEZmeLb73efkLmSTP/TPv/2PxbIDmix75yrr5kdj52CPvvSFkFSBUGG8YEgxpKAgVZLI7YSVnKAYCylAoQlRBdmYYAYkdmlahGrropg4coadN31WTOihrlydlTRBiRDLP6IZ1CtkNXYI4BC4VUTC4yfTZD2Xx9tT1ZUGhNnjiN06aoahikSO1xbLaK4xcihEK88Fn61PKmtLx3aPZzKfUTqvaI3ikD61vJOnJNUw8xM3ly7M+bfZ2yyihKKrf/LXfKd1EYj4+2Fbh4vKusFf2STXmbAJZQHxJRUkCJqDscuVKzaVESEMaOrAsmnV/Z2e9WgUXqqKCoBbMglowFYmpM82OlJGACg85JLk83xtONtPJNC7brkuxS2RMwNN5FZqidKU6pNJJwQGKmdXr1A0uTys3CaHdbNChQ+/Z5dRLyjH3qdW+oB7YETESsIFDIl+QxwIoABVIAQRBxgIFGDIwA0q2jXhxBzeWUTiKoSDKjP1ETRAiY0JIiEmBDAiADAjPut/wDF5+xKvSi0lPnV3Uqopmqmr3CYud30gp3R85vbIgvEzsuQHU6GQ4pjGBARkpjCTF2k9MDUZtfUQA+6JP+nRYbp8+uvPmz/+c//tXf+F3bt64fvtgtmi0Lm7fvj2ZTB5+zcOPffBxmPgh9ZJy11FRld77fkgiq7qut5pVY9ttq6Ki4LuUmNRzPtmeQDk3Ux1HICEgCkIm0HazygyZIZMlBiSP5AK7Xd493m6HxgC0IIG4rULNrqdiszp5qi6yg5g2bVNdPTbpYgLPEAwoman1WIXaCbXrjZLz6LZxSRUvY4YCS+82QxQ2ZAfIaIBmjKYmaWgLjsuTg53FLhUquSs8zKhtN5v53qva2z0Adm272GdFEdXj1Z1eNrvzy0m6ftlpdtst+L0dS7ZcHV7cu8Aejk8Odhe75DFJGmLqugSrTTOb7l3aefzJx2eXLq9TPwmVy/qJr37d577pM+KH7gzX73zun3nrVcNxXgcjjQLXCe9V5D5uDRFTSkSUUiqIzGSsUnLiUQCEEydnRDScHVZBBQBmcK51/QcsRy8U1xmB5f/P3pvG2rZl5WHfGGPOudbazWlu/zrqFVBFYaAKQwADNuUOGwtbFmkwcaLEYBRkjASKAyH+kbgJtmILJbGQiGJZcWIHEVASJZZQKCeWbRRsgimbAtFDFVW87nan23s1c84xRn6sfc495973qp5FNa+o+91zz91nnb322fesueacY4zv+wYutdKdf0sXVce5R+VlFvHF48vK1bkx70X98ykb9gKfob+I14k4yWYC27ymzk4GBNBuj6+g6mRGKLxkh8hGaBCMJscWbaGBpwBhY+ZOukauy3B09usnr/x/Dco7P/uPnd3n+Py7f/7+c+27/tiN4/3t9uz0tTG0IbRxKdz4aAwj32kcC6PIkrs4CZRMXV2LVxImYTf4HE8IRERCVGiFQb3mDDNhXi6X1XQ79M2yE+H1auVqrmZVs0+mZqqqZqYO4sAQOPswjtthm9qU2oZpJwVjowfTNtQw1x7NbRzHOQk0kwrcPYQwTVMppZTSiAMQkSrh9u29GCMzh65O0xTHSkShhvnEFODuLGycvPEQw/paN51M9qCPNS67W9nz3t7ezWfu/PpLDxJ91v3unc/JQ7/7c++43rXDL9x79eRG+YpDejXbqasH9KGGaPcACCqqjwQiknkVLC0Ap0iAI14aCQ7ggviaA3CVBPuJaENyadw9Ng9eYsM+8vIx2E6SQbBz81h/Pbc/mjtiv84P+1j7vzezQbzQKjzFm8QTnY9eB3bpM/n8kJ2g7EZwIwOpuxEMDiC41LlJDcDEtJMKz/LrWcPLprNFP5GJmDgYiOQcqkoJlilRJCIVpxgwQVJr6M2DTksZC/fLtG29lumaVlc4KdTMvdZKxkXTohFpAApok7QCZxBTCqEpVcxq1bEqE1dHDYFhRIiEBEtBolaXAA4MEWfajWkCsTMb3Aga3ILCKnvhpjJrqKrFlEEyC2l2FX51U5gKIwimwUvWEDhvxySIAq7w6mZkIBemGOAMiAkq6dzvQ+GAqqu7ClEjgSrVak1IQ92osZns9GjzJWLiQLsMEMPnX7CAZsPrWTNNsxqUiclApuoVtcI0ukXSIBZhYb5IhEq7UuXsnkK7xefK/PBxCSzfEJcjxpmBNvsxuvvc+lK8BPpEzYZP8ZbAY65RV/0A/LzBPR5VjaghfMNX/v4jGZVi+2V/+Of+1l9bap7GKkAQb6KVUjiygdtVl0I0NzefhinG2KQ0jiOItv2wXC2tot9uF92CBMR04/DGXEi/uA9S0CZZoHD92q1ANZAGFEENQiLU5kL5/vN3wmJZvJ7srYaWdDy5e2vxTCoDXSdC3+75wDjentL+6qXJX33t7qKhk2nMOqQ2Tbnc74+la7rlMi6TqbbLZnl9Mdo42URQhjKBmQRgUBu9jWA4u1978Xbbdn1fttu83WxmIfjJ2cn+wXq9t0bo1Ye2bdv1qqAtWAqaW3f2a2YtfO0waQGhacK6TIMI3b5zK8VmmMZhnNqIg2euwXVvb3Xz8NpHftVx/+TWavnwpburkL74Xc9/+Y3PWdx4cfkuvd41PvluFiLo7MXkT17YtxiuTmqR1MyEivtu/pk/NwU1VP14a5Se4hOEz9DY8jKc8Gi/DhDcyJ3caPbKYcAI6qRGpkRbWbSu4hvBAOrFW9M206rEpdA20LbPw5BLut6uwsMv/rzFv/dNX/3yh/+vm+3qA/fsL/z373s5ftW1XCqdXZfbWYc8DMvEyaeCmrkSRaZEKshhyQvOcxhoFZpR2EUgBjc3CXMr8JBiKlCHeq11ymAS5m6x3PT9pt92edpfrPaWyzxMeZymUkzd3MxMzdyMY+DAJOSMZtGGNoJplqKx09yexbNNNgFo0dZU2TJlGwNCCDFGIuq6zsxKKapaOgohEDEBm80GwMKYmWutm02dBdOT5eVqaTESWZRYweWscItm5fn4JLSLUsKvP7SWb9xe3/6ND/9G5/ShV0++67/9p3/z27/yc8P9o1d//m//1T/91//mf9340OWuGwTcwzKigopxKrSQIu3QQwqqgVPFdZqLCDIAcPe5J+9O8O0Bl7qHzwio9RN8g7y+2dRs5GO2E16Sgw12rr2cG9BcaaROu7gPO0nf5b8f+z1crULgzcWZT/Em8VgG4KIM9djx+UtxXFzZ+WIYmzoZ79yFAahbcNLZj4OwC7WUWBkwdjILgdhAhEAkbgRnJ0fxDtHA7hbdBSgg14RCNkSDGDVaUheuLWW5l7ox0ijwpJyYCZTIJMToKQXhohUlg5TVEoHcUWsyDgZiNhJQsEgyjiOTxaZLvGbrLAe2UNUlzvaPjIvYkkHsQiAYu4qZGKSw58jVo2K00UzFwbM5GOBubgqrbjVESVHKYJprCLzZjjEFaQJXh8IdRgwWigQnB5tAyYzhBCMyZ7jCTUiiRILWasuQqqqamJs7iGi+CYlBMtPRfVdiFCDAZRcY7jIFRMSC2dZWgQotMIuwRJbYGtoJN+YOLzsa7O53Mb/QG9rRfUIwh5QEmJmRzTYYs8SorcjJII+f8nSu+B2JSz0gLh98/Fr3fU9Ebdfd9ubY8bvQfVF7c0o0BgziD6b+5QcnL+d8mrerG9dGrf2UUwhJYi5Tm1KT0tnm1Ik2Q3/j8ObmeLPdbm8c3jB3g+0d7B0dHxHR3KIQhCZ4l3xz1pdJFaX4BB3IxhSsCRbIWrLnn7meePDtyYvX9CDm4/KRz7/ddH1zcK05ORl8T16e/NdOT/f2r42n6E9fW7a3jo7HUlLTradhOj3eWCSz6XBvz4INZZtPt4ig6ARlsgCS2Zca3CbvEhguwNtevOVERw8HgB7cPWbsM9vp2eli2VYdiQubNe3y8HD94DQfnw6b06Pr1+6UiUpGI6uXX375cG//2v7+q6/ebdquadPde/dMyITu98cBNJydmk0f+tVfOgxhX+l3v/A5v/Tq6TOrgy+++fxN0BJhFYL1qrUgCYkokZILSGyWdz7qwPFWxjwFze4eNL9n5IrgqnNq2z/hs+BTfHzwmRdbnk+PT5QufVc1mukO5MbGRs5MRnCatyBKRFBCJaqKAOyBFTSIBfYIGLmsmrSXwk+//19+4Zf9gXr0alOOx+X2WK79p//lP3h484/ta/Ocrz5yfPzSyW/efvvb1nsHOqluKsVTTkNbiCsFZTG4eA2u7DMrgElCCBKDupITCOeN13y2VnRT5Cm0bUpNis2tm7cXuQ+Lxtz6zabmqlO1YhzmMgORkDmzCAWurlZK03aLdlVqLVXJnNTJncyLGfeZiKxJItKkdu5UCcDdVTXG2DTN7J1lYji35+I+Y8Qo0nUdGZVSeramaRpgb29vZqvPTYFOzk7qVI9fO377298+nU4Pvb/2OZ9np/3DD7/83IKPjj74wjtfuJ9P/6u/83/+4H9w/dreeHT0/lW511gPAKWBzU3GM5K5e6UQCO5CWQEDuVJSiswnFyO+IoRLObA5sAyfpKzYG2/IZhnmHFWa7Zxl3AEjEF1x93nspeZMsr+Bv/yVn/Do5EvPfJOly4/5nKe4wEUA+WT18oIcyzP3+VxVx76jQRrNqlxy2M6sZj6R3F1AMHeiHd2CjEiNAHIWsxibUoKbqJI7maqbWy5nfcW2+KjiYJCL68jW09R4IW9F+5JLrrEOI3HmybpJWpYO5s5BTICEpmMHtGqeDA7VaAAZFYtTngAJSdq2adu2ejx5uDXPL23OXvrwWRv2YGHRLtqF712Lk+VsFcwzK3g2HmMIgwgxb3R7duoj20A2kU+wpNao5uJVEcR4FoOpWfaaVweHMfBwOiyaltSns36cxvt5PN574OpBUgyRU5LEcw8lD/DozqaslagCAhe3SBI5KLyambkZZr3X7C24uwyzhxDc3SAgAcJ8/jl7de6q7nBzx6wRg1ZGnZ2ynVzFy/kqVAn13DTlcmDJ86RGF11RP3ED9dyAUYroE4O1rY+e9ol8F0/xKYafqywA7HytdwwZevIzLrEE1eyAGcBf/OY/d3Jysn/95pbxa3r///4XP/PPPvSLm81pBx7yNA1jSA1atDESfJrGk5OTbrnolsuzzYaI9vb2a6nELCx5KKSzNTTmlIuyV/YUWjcSCSmC3Nh8Tv2jSadj/+r2aNk9WMdh0OmmjZ8THt7pf60d4/Raw6EZB/Sqslg96B+eWdtc787ONrKQFFMZssSw2N+fqExUJpSwCGGBsAQHp2AQhkB8d6MLtAneBA9igf3k5JXUNlOuOdfVark5gUhoO85lTEbrrjVYVd1s+ykXNV+u17lUh3AIRHZ4sIiE3PerZZerDmO/Plj3eRrKtGqSD9P11B5SfOH283/+G//dYH6zOzh++7sPYvvswfWFe5pZw4GIxYSMXAm6m0p2+7RPwXj614e767mpB87fdkDV8y/t3Evv4ilv8aLsZyw+82LL1zf28fO29LsHTmbkM8VwLgs52EmMhKCgCiqKhXrHdCqyEY9sydwMXLelng1f8e739A/vfcef+QoqJyEdPhjfuy73ZfNByS+Xqbm2em75tufiunnp/lHQdbB9bkax2ig1Fa5k6jWiihuTETlBWCSEECMZV6vuO5W7qZvDCaZqOae2aWLq+34sJa3buGht0/fbjVd4dSg4NQRnuBEzHMwklMs05jxp5WFITZuaFtXIZwML4z7nnEWEqDdO4ogxEvEsYp5FzwDm6uVE0xxkcubGG1NjZyLKiadCAkFocWdZ4lKnbXVL7nOAKjnfPrw9juNGNli3J3ZysGyv5y1e/oXrq6Mw1U23fvl0eJDT7eTPrI7/8n/yFVRfRXWjJVsHIfAGNNVYpRb3wERGcea7WnpgFFOFPNGy8mLaTRWzEeKjI4pPAC7VyJ+cFy8Cyx0n1uAGOLE7DL4rT9IbbjXpzcy0b0Zu/lSS/tvEufIFmKOEj7m4O4vb7ml0YVJgIKdd08cd6LzgVdgRXOZopjgbAkgRDGxscHZCJXWYIDiqewFlSJ1p9UaAsk8sHkDgCM2jdJr5rKdcJfuh8r5RBJsbVYM6uxGIuVjV7CAeKsOISDKlrBQEzi4cOASu3dGDEzM7WN5ZdS3Z4ZRB0Yud1GmSlrsVq5kauxGMiYUpiUcGomDRQNVqdhKC8JmenPWbOmVTI2HahW5qWtTH1aKJgofwReq8x3jWBy2iWvvcLZZgMXCKKabEzMRcqRRkI1PUAhR4dLBDmBoJI5lZvQgszWy3ChA5gQgs5A74zIklCCgA7M47mr2b21zzg/NseFkJKnMKgcgIZSeq3qmrMROanfgqM3Y3OD5u4/KjDMBL0uu2or7eD32jzNRT/I7CpSu/S3Cck2CBR/bXDieiWut2u93f299strdXy2sHh2OuqQ3voRvNe75k2fCP/ezWQYtuhcU655xzaWOEe9e2h4eH0qSQ0sPXHqy79d7e3vG9oxAis0x9hvIut0ruQCWr5E3TmLlEapIwjOFaq2qldn3aFz5qD8v+sO02H3xFby/eeWf/XgnXQnhwdHe9Txk2cJbF3tHDo42t2hv7r56eyuKw0dS/1nepbePadDOqZpS0kLhEXIJlJj2AxdnB5uLGjjZYip6CpeAPjl9eH+zniUrBanXn9GiSICGmh8cnRbnt9qZaq+qm78ecTX3vYO/keCPMHJjcDg6WeZvzdrs+OHxwctoP29vPPVfPbFv6RYr5rL/edIcIf+qP/PF3NAcLSAd+563PagyoDtMwu2EzURAnV3IFFBTPs5afFrfqLLB0frTxeOzBm6lbfnrE0J8B+EyMLS9Tzs6/ZLhgVxPSmRxFrnCG7T6IQDazn1w0sHK0FDx5CMZcRY0HUqHKVCVWwitHi9NpWHu/9mAHf/U//q53v+O93/Kd38L1TPSM9j/7L/03f+9f/fLR+vCrzd9l0YDGy6F7MjQWyFqolGqFRWIUJwFLqdpPU2w4tUFLreZWvXqFIDDAAklsUiYzdydozthWy3M3cQgxoTLJvCkTdxCqe61KjsRzK3dH0YKCXJFLMAQDTbSQRQyxSi1VsykADVDVudXP2dlZ0zQppRCCkl6gbmzu9uOTgxMzK0UR6ajbbrfT9sTdc8opm4hwXM3Sza7D9evLcG969V/94xv66t/6y9+8v//w11/+9f23ffE/et///OP/5Mf/w3/zy5Ff0c3xoosmgX0DbxANtigsVB/b/RBISyhE1R1UZk1bYNT58zweZl0l1/CICfSJm44vSSB2SrNdfnHuNWNXwktyuMFsfjb5risi5v2rGzNdiShf377q0jGiHefkfL5+bOF5XU38XNm4bA78FB8TF6GB+euHl3MJYC5dXtCV+NK5vjuXaKcEBwNEypC5+EVMYAvOVGddLjF7KZptAnmgAAAgAElEQVRrZWYhMnEGizkCL/f20VQvmaCRmIjcuDiKMxACpxzG5hZpnVLLIVKRMV1LIYhNZtW0GpFWkFkuZXQoEUkqZhBOfUWTIhOZWdVasjM3Z2cWuX3pwfb4ASKDiPb3V5W2y1tcbFvz9ePjjUiMoTk5GUp1zpyHUoY63D9rauioGU+GRbNaNKtEqeNFG1sHObMTGdgcZqbQWquruxXhmprF4XLVhtBKiIsuLrtpylMuw5RPN2epa2PbWjCPIA5J2EmdNLIHhquWmrenG65hKpPMfZmIhQAiISqBiXcbbafZiBC7S+UEOy9A744wYdf1xOb9304MVfiicg3QrtzJDj6vCfn5x26kfLx2TR/l1r1QWuLqNu7RkSd8v57idww+5lW9sjDuhjnVqiJhf2/f3ZfLhbuL8DqyA5PjXenm8LbPe/9P/4vf+JUPL69fy4GdcXj9UM3uP3xQalmuVv04walJrSlOjs7OTvvlYhm4ISVSJiYi2Jw/d3MzNa2m2ZSrRclRqok5nESjlAbLVg+ns98KZRs5eu1nf4q2KWRT3ebFcnl8uq3DONlZ2hMjncYhliGkhmatgASxsFilih7mUCdSIRNYIBVyIRdYgGvt+2lLS04iMViZplKkVAmNUGrq5KvF0oyHYTw726aW3cnU81hDakpR5gBmEKprdS9cczTXvopqKQ/uv5qHfL1dvLC+8dKHj2UzvPs97/rS2y9eAxIoAQIIz2H3LuG1uzqzXp92j3cb3Lc8G3bGPMkQEWee+XqX55ynnNhPI3zmxZYX8+PFEQLADiEEQNyre4VXdiIXsuAmZAFQggkpmQUTKJE2pAkULHAVzTKGsRFrQqVQxCL82WXG8YCTZ27c+J/+zu/T7bPm/wtrkamOD5/969/8+ff2bv75v/IzI79z6oy8QT1wap06k6pSq/XVasMSYiSKxClPm+12WodmEWMxs2quXqtKotAws7AkM66TqzgEWrJWnWkjESxgpsosbnYR1FTL1ZWBxEJGMNSi1bKP2ceJiANoEaVDY8Fq1+XtBNcQAkRyzrN+ci5gikgNlWnXo7ZqrW0MtRURThyYE1Ji47SoUz06fVhKadu21loZcr3hGHPOC5F9aY5+8f23p4d/7/v+1Dvop9P0Q+PD49/7Wbc+9Iv/5M+8+7BZftn9zf11F/b3970MLgOkIjlsUaizfLuG2nhPVEBKoYBIweIFDt5pmsA7C58C4GoT38tD5fV9cX77uMj6zg+MSHaRrJsacG7kY77jxJqD51DTaCY0797gXFFxOR/Xj0cv55vD82LY6/x3HosV59d8bCnyc+CpLPNfE0Y7N4Un8aTqco4rbRdsKDAHlA7yHVHSz3V4bsowcRcNRD47DM8xirM6Kjm5GZOzpR3VjcZMZMmJmNTJxBhVPDuKEAmVWG1My9TztizhTamiWBrEieBZnSoIFKDZipq6wrmfSlFqUjIKLuwgdXWDW2COeWgk7UVetbEylup9TD7ZaW1eiTF3+ZnjkykwpdA9nMbM7BTE265pp1IWSDdWh5vxWGIjwkmiSdfGzhyz81kFmcNhqrXUYm5uVUJdNOHaalVynaZaJLMwEUmb2iBt00xu2zqRMDE1UVKMbtnNAlMgeLUyTdvTzSruT3kUFoEImIiYnZkoyNx/yXbFxfPM+nxr+MwzgM/lHQftWrIHIzEOgiwwRiUq5LtcJWZDTgh8JtcaSEEKfEKIEx8Fft6GZKe9JBIvfvGtp/gdjceyipen+ssXf/fYAWCapsViAUKectM0m81muVzOo0dcF4Jn0b1ref1mt463r708nH3w7ssnx0fdaplrzqXsHRxstgOcmtSVvgTiG9dvwQGFK8/NIFmYoOZKDndTr8UKa6Vawcqs5u5wFo1cmnS/ax+E9viZ6zdvXDOv990rULs2Ws3LGHtLS4nP3V698jA0rewfrungZr2bKCbyaB7IgljolouzqXc3VyNSYYvQSBbIAiyQB7LQUQgtMML7FMOYp5JjrfCWOYZpnJpmub9/uN5vRQyYZ0VMU111i1KMWUAE8gJX1yyak011y0Kr/UUbmu1YrofFu59/x/q1kl997d0333Z98sPEfHnVYPgcWe64TDSv3PPuji6movMr+5ZdswPqTlF5CTgfhOKlIlz2r/6YeJoE/9TiMy+2fAK0E7OYUwWpk4Nmf59wzv1woBKM3WG+u7MJ4ALASeFMFsQDIzJHShVSSxnKw4LOF23rm1EmY/olyG/ybPYaz1Lzyia9RyLVsNnEfQmx35xOlUMNljZ7t4MNpEMDVqdxtW5Ua1GqloS9lkmrWrWuadtmUaUvYRj8dMxnkQ5jPKDAMSbX7NZvS+5zEW1FuzbIeioUQclDK9vpLJsVs3Xo1qGdtnmaJomCIE3XtW3HU6Zc3OnE8jiO+8vbwGTJqKNWkL3knMeA9XLtwSeaGvUQAhgjoKqr5Q0AkRQAWzYzdfZpK8ykU9suDg4OJqUR42rZpJQqwvbkwXWEm+so2w8v/Get/xfL5u5+E/Tlj3z2nT30v1XtoLDmbFyB4ESkUgCgFvIFgFADBO5uAQJShLlEt5trQkENGqrUT9Hgv5TdIIfzvBy4sBDgprvM3I4H5HADmcPmpG3TRuBJycHu33ksX55R/eLPVYbJG4WIF9P6xfHZ1Hc2/p7rlk+e9RRvhMcCyyedYy9Klx8FdMlbwwDBRRC6w2wkDAIRA04kBAHPJW/NrO6q7BwZQm6TUHFmMQKxKrVpHxQoBctckg1ah5Cdi3mNmiKhejZX8zLXyJsk7lSV3YmZxFQCUuOuJ87BmWCKCAlBa1Bqcm2LTYxSfQNOseHY3AhMAREmeUIxRV4wogDRNdi4dOZcj/XkbBjYJ2YeaRxpFJdmv6mu1atxdqpCnKiBh65Z7C8DVTk96Y/OjqkhXjO1gla5EhUsOORhDELMc2cXmFlRX7erZsiNSzLuh6k/GZdhsUhdP20346AdoU2+U0UQiRCDMdNcaMdgxXmh2bCzhtsFlsAuHaDs7jCCMkAkcPKZYrtLFzhgoAKoX5z5SdQSEVEogYia4l7IyIQKHHY+UXBmdMBOlB4/+gzwNA79HYA3M8lf9LeYmzd0XQcg59w0DUtgtXfu3fzmP/4NcW+9Jf6tcvo//O8/8v4P/fL6uWcOKNKQez2ZNsNmOwYL4hIkgsnUrFqb2mEcE0vkuOnPYpImLqeycSan4DbVYrW6Ks8bNsCjlEgW3A6vN3cOYggnqIYdB52NOXSLUjjGeNC2d3T94OxsCZ+0N1Zu1CqZckU1YMjjzMb1qsQmrhGayCJrJItskZTYyNXczbkJy6E35pRSU7xym3QzTvVosZJce81ZLccupE6Eoxnt1n+Hu7VN2w9jk8Kd29ePXrnnfb616oaHZy+E5k98xVe+9/O+dP93/57N3fufe+tGB8AwTrmUnFLTNHEuIM+Fgl0GGSSAOYh209Rbfam+ysmYFVLsbGYB1WAAYpYczMmDhqumGBciEroaTD7doXyK8RkaWz4x6txJQTYnfhyAM+OiGGRzwMlzQcmYHEYOrgQ1UriQBUFij8yRRJG08dAggmyE2dnApoJM2IM9BJ8KQuM3OxYOKO3ZJsmqleF0ONgbDtZ0NA5yeEdZpLTEW8dYKr326t2Y9hbtnnOuZdICq77NfX86hYMihyUcYNWmWpBLbUITU7JsWreLZUiHLdV9rvuaNQ9ZAiTh2tuuL6l58OBk++B0O1QdtmwsyggAc+2HzTCsWFYs01ImoJ/SycO7ie16wxRGMKMFLxedNMU9RErWT7n33hDaUFcLXoQaElvaa9PCNkebu6+84rU9ODjInJfL5cl2Ou1zwKpbddN09PDhQ4rPorYZm+Ho3hd/9i2NOniL5qBuRkkLDA5OYaz7aJSiyyAaXSpqB4CI2IrzCQDxSqhGhNJSVABtOb/s2oFAVEFkofIcYX6y5yGaf+SOWQfUmgMzAW4GGNHcPf2cEwuHmStMvUkJeLy/8PmistvTuV9yj/d5hXQAFwXJi27CcyvhKy/lO5e2iyPb7XbuCzz7M+Fp6fLNgRxyKfy7CCmf7B1zOdq87FgNAGCaiZYzdXoewtiJ88gIEIcpwYjJ3c2hxMEjBTN3N2nY3Q2ghaiN61UrTkFCIrTSijYvffBerxy4mxS+R9ijvW4v8xlCCCFUMx37wJwivOZF0zx3+8C0jmPKdRIRDtE9qE+LFxYx+mYc0CxyDalV0bhcrKw23CxRvWkmmzZ9mSbbHL2ag7bBXj56eNbJ9ToqlQUZ2BCsNlbJqYyZls3+7du0NKwshBiD2KLYgmudppqJlMiEOCAdH51tPQ/HeTiZWl4eXD/sQz+EHilQUupBE/ZSM42TxJhSmhzmZG5VTXs9+vD9xlJrsRarxRbdsktd2I/damXAMJcA2Ik8gJnN3ZngfIl7hkv3Je0osjR/Jpz3q52/S+SzsSzOLzYAB+n5V5cJbh/vKO3i9Wp7cSMzc6gBdTRjt0UDodJdcOZLKAFV3WutzDz3cPPzjNVMlb/yE/zR56czxKcLrnQceWzczaHb64lFYgyXT5nb/V00CWTmBnj76poW3yRaxeu3kW6FxXVuE/nZWE7Phq5pm7apfS1DNXdEtqJl0nWT+jJylMSxTrWJsY2LfhzA4ky1GnlWdTWR4CE44ElqQA5eUhjG8cGmbppgDjdnIzaWzZQrpb7fHo2nXdrns7MFumqDsVrSSlwgStUJ4zSGBnCDGpmKa4A2pJE1sSXRyDpby1SDKbXN0nUQiik1gxZqkvEwVd/f33941KcmLZv9bNM4TpKSKe1avMHdrWnTMPRD3/t6XTZnSw+3mu6ls1fXnr7s1p2bU/9Cs8KtG2rzHG9tE9s2weFmDiK+qIfsLiHNOwA/X0f8rbhSXwwnd3fbzSG11pSIMzt5W1HCo61LW0gcg41ENPcpYeYnzQgfk7w9xacKb+HY8krt5Y2/unL8zcLfcBLFeWnhas74YsMH0MX2gdwZAMFnA0En2Lnj36M6w2zyasSKaE5de730NvXIp6cnxZ69sb53dNJ2vW5O3357KXp09toH91c3m9MzKuHg5o3tJNuJdABkLzb7ufhysVruxaEvfV8IEYh9vt/0smoPiw1kiWskZc2AJw7r2QjfrTENXbMqes+tWq93P/jytp7VwqFIqG1EQ+7sFooQvIxURs7EZ8RNSynG2podmTBlZ8qZiGq0wAuKKYSAOpapWM5ahJlTCHzAmMapDHmkjjp3R+zM4lD8xvX2NJ8+e+tmOSsT3b2dDu7f/8hB7EqexjFjPF5JOX3tNxv+AvHl8ebewdyCMhQARpWIGMMcM/GV8mOJeGTVwzWAwK9Xn5wPvu63Pinwy8SiK0PQdzpLuMH9vDOBE5yZA8k0TYCnFLXmKedxKm3XNW2gS6P6svELzX2uQQ6f9bFHR0ff9V3f9Yu/+Iu/8Au/cPPmzW/91m/9zu/8ztm2l4iYWUTm3OEwDN/7vd/7gQ984Cd+4ife9a53ve9973vhhRdEZJqmi93DU3wUvGn+zpvC421LZk8fM1CYL74RwQxwKwCDHDa3gSRzIqOCYFM0wegMwJmVUMbQSwwGKUYmHgIRGWAEyRnkAVbZwe5EzlC3IuzClVDcqmlxdmJJwfL2yGuuoapzVZbq4ALUbKNRdtlI3IawkKbplqvaB92K1CLUkCW2GKtLtWAIRqgNuUyjt8tQUSqsgipi9AAXKFGx2ZWHmZhBHt0TGBRQWUaGikBSRArWlO241FYyFtqBgWpWydXBRuREIJrHfFWYiRaZJuECraTEQsznbX+cABM3NmN39pl55qDZT3NXbfSrq8pjS9ZudfHdPft6lPxLZ3zct0mPvSDhEiEtaiSLTh68KOJMRZtpscFLWx45ab+h8Onptu7TFlcCkCdTYB8zPHmDU5LIzNQU4Bvf+7Vf3X/5tTu3Tof+n//8B/75z//cZqyhW1obLJJwPDvdRtDtW9fO+tHZK+zu0YMKN+aHJ2fOXNUwKgsxR3MxuMDhPgxT8lQd1VG9VAvFJUMmt8F9pphPRGPVCkYKQ5nW+9fuvbIJ3YKl2Zbae5+6JYxgQAISITEl5mgcINFFTNhYlFiZdSa5MlgobbZDbJrTUzWm1KV+W/au7e8vlu//mfe/593vHrbbo4cPF+tuvbdPVqHqDBNSN3OtZ70MtZvc7p284+D2H/qyr7qzOJje/p6u+HPra2tpzn+Zu0lmVu/7zlb69a4AXdlTvPXiysfw6N1GVHcXLwRyj5IliQMYJSdNb2TjP0+hT6h73vr/8d/J+BTtrR/lFj5eF/+3s6A9+R78db+7SwDh3KlzZiOACHJu3OiA0jyqz8MHmUuiJMWpgLt2PfRZ0mHXXWdbP3PDf/a1k5a2L/3WL1174eb1A+sW08FeOjk+Oz7b+o1pVJ6Up+LgdWz3tsMJjUWpEjfNogMn4nT02kPuQ7t3AI1SRTObkpmTJA5rYYijeCoWpgEcYVW9z168CYLMNkmgNmINVEKJ1aNaP6FOkl0miC+7lmpH8iBSjG30pm6tZ0OL2Bb30oYwVrjto+4VWCpGLYVVyPn0jM66DSKqh7ZdURGByMnJffGy7oKHs2n6pf7hg0WGTM9PU9zeuxf3T+8s/e03F+04rkMVN8EGluEOVAYQKwCliNpB42/j0n9qcJF7wBN8kPNKgO0kl+eBJQBhFg79NDmco0y1tm23WO4DXs0v1pPL2Wdc/AACgVQ1T9NP/dRPPfPMM9/0Td/03q9570/+s5/8tm/7trt3737/93//XMOcg8bZ/e8HfuAHfvRHf/T7vu/7/v7f//vf8z3f8wVf8AUf+MAHXnzxxVLK09jyUw5yzH1IMHciITiMiNx8ZoADAPGcIScQE7u4SGBLzA41n11xOJAxiGFORF7daB5PxFgQyexwSlw4tCY+WYXm6tlEQWbuqgbmFrKQpuN2knYibxiMqY210uQuZn0jY7QS6rR13wxjsv1ka9YcuDUNYiFUlQwxijuJU+qHPlAoqNmtOCuiIWCWu1cnYUYQEoYQxF3AoEhKoTJcAjEimtaSbftVaGSoSVulYqiuDiNzN5p9rcTdqlUl06A1TKOYwpVcQhCJvmORO4GcZ3cedz6vFsysPD+v8ABXbsLze/JRxPhErvRq4sDPq6F+6VmfJLh70oRL9ITL33ry+W/BkshTvKUwD/8FkBxffvttv3Z8/7C7cRo3rzV7H0TE1C8gx8P2ZNOvDw7ztB374SDyw/snYXWgZHcfPtg72FOm45PT/cO1VVO3ECmkaL4j+ZB7P4wsqc6GGR7K7kNGILmqowITaCpaJSC1/Tbv7S+nD9/r9hnLNm9PtlONa9o1/Ipzr3GmKCTKDBYXUebdB4mSGbkyJeK0Pe3bvb1cz7iltk222br4UX/6nn/jdx/dv99IPNhfj7U8eHC0n9r91M49QqqXala2g4wlFrPN6a1nDn/fC1+0BK8OX1xzuwbJo18jwed+Va6zup4uxZK4MmFcbAY+jVI9sxhHilyWe5wvZI+e8JQ29WmBt3DdEsDr3Bh+mVz223xluvR4/od2nPVdRvlKXPmoELRLTIN2rhvkci6btt0LOZ+/TWcnwAhl3v7bNDSsTWNo9Fl/8Ad+Fx092P7G5oO3F/3q6NfXm833f/efHYuPxf+L/+4HPviRwzEddjffXoyrWlqkPVoP48Y9qLtTrjYVdUWZej09GYkjqbJlCiQCYzMim7QWNQxOFtsmdC1npixjHWPbBmYTMguDG5mzghRRnYRpESk1HhNcw1BqqPvSSFwS0TiObFkmMQd8LEMlM5YmdWkcxyErMHrjfdPbZL1QcmlF9pv90VuK07Vufzx+tTn6BT75zb/0PX+4WT68vvzc//yv/ODqBo2r8caBLnTz7/9bX5HspbOHH3nhnWt67Qg4r8fFCkcNlT4No0oAV4sajx7QI1Krz7Mozf0t3Wcy3jgMU645TQJ5/0//zJf83i/VOrmrOfx8wM4zMTlAlHPOOaeUZkkMgWIIzPwH/+Af/Pqv//qZ2PZ1X/d13/7t3/4jP/Ij2+12sVhcjhi32+3f+Bt/47u/+7u/9Vu/9fT09Id/+IdXq9VP/dRPve1tb5vPfYpPOdyd5lmLHm00nDB3GyciwtwxRIjI2EmcSYh0ToCbMjmzi6qSV6sOI5vcSq6s0XksAxGpTQwNorX226FWHVISYucQRKSqj7maWqGqxVJKmfKok06nNpTtkE2buLgV29ot8qJpn729VxfLe9vS+H7yvXJSKQejqBakkmQPxsEJhUk5WA0I4syGZBI1tCVFaSxTHRlCJnAB8Wzx7dXYJToxmBtw9IiNLaPkMwdlza7ZxpjHOLSrRc4TR5bA1bKspUtpkWQmn8jcSVi9qudSc67nDqpOLrM141zJ9HPC2cUi4jjf611JGl15QLNlzlUG10epdH5yMO/bopcsFGsUFAcEpcz/eXqyTPIUT/Gm4bst1rWma+FEcZ19eTZ90a3bz3/W5/5v/8c/+Kov/pLQtB/Z2mp57fmbN1c1vNwXzdPze9eIGJt8mFY+OQkzR4DMaKqmo5sQBcpBMqRYqG7ZJINy4AyZ3Ae3ClQgOxCiQkZzCA/TdrVq3HKuZ1HqahEFI6BAFai4BrOgGqiKVOEqYnIRW7ISFK6uwRwhNaVabJpKtKljiVoDq3M/naJlgxevqU0Hsji692D/uWt/9Eu//P/9Bz/2/O1bz9+5/Y//n3/03t/33u3p2eb07F23XjwALcAdhwi3K7ElAJrNbHaP5+N0+QlXGXmfVjfsTjxgc+tip0uRZFug5BeqnMt46tnz1sRbe494Nbl7FR+Hxfec2/q6h/3SjXr13j0Pb/28iTC5MAB3IjsnKtBFIYncBUYoBBGw5T6xYXiA06Plnv7+z3/7jcNu26W/+wP/61/+7r8Qy2tx+3eP+/tvu736/r/4ju/72+OvHNUci6lkhCFvj06Phn68c+uOwirqoOOg4+HB8lpYZfVcEVSjZyJQRAYbWHO100KNUZNjY83emgdmke1ZlnYpghBIlYs6mbNRHA3ZERghYNVitTjt7+FktGxx0UbSiKphE+toSHmSPlu23EVarKYQAmTQYgWd1yYb11aavI9xHxXsHklDxfY3H9yQV57RD/317/3aVP7hajrLR//0B7/lufth+Q//8b/8qq/8/JvrO4l+NW5/68bnrqcP/XLTzfXJACLPsYbqeZfNEnya4Y0zI7uoErPnx9yJZC5aus/dwLpF2PpJgHzJV32pluHo5OTg4Jrv3EN3cnY3mxefmFLbtgB2HUcACUGAUsocHOYpl1ru3r17586dmzdvXsirVFVEttttzvlP/sk/ef/+/Rs3brz88stf8zVf8+M//uPf8A3fEEJ46ujzVgCdqzOZsbP4PL8ou1wF78zp5/olmbliN7jKbDpjPndbtJ3cz4sbnBgSPPjEgRgTSFNCiGTulerctFaIxJtcdZzYjJ3c6rDuYmavZLDe49AewNyMH7Cpp4KmTu4Baew3cAaYtLYSKoJa5OqUNbhEY6pCNQTKF7Fl0MAIjbQpt3VimsTZXAysLjab0zvYWcDkTMl5bdKfbZadbDYOLaowxTZNp7q9SV3OU9OlIFIsyzpkHiYeCEwQBlORqq7qBKFGzOfeQE5u/mjT5sDsi3WZhXaZ5HrZSeOqFMhx+Ywrl/Vx0dAn4y6bG//Ocut5W3fxrXPX2CvOjU/xFG8W567nDkD9WrMw88TxT3z1e//oV36NChvxn/7qry3mK5Z7uSyiLIh/+Cf/2Q//k58c8vTss8+cbbdnm37/1rWj/pQSSyPuZE651OyVhIJScckcinl1LyqTczbOkAkqjgoUQoVDYlUeDQg85O162WymXCdLEqRrrY4OBTS4BrdgFkyD14AaSEWU2ZiM2IiNSMkqzMw8xrStGpomV9rmoURkosLh5O7R4WJVq3PVcSxS/J3dzb/2x/9chP7b/9EXrYA16Lt+z58gSG/jkKdIEjM1Io0En9v7hnRpl3NuW/QEL+LRQ79y/NNihb7Ye5jZThMEzORYO59zzM3Zze3yKU/xlsWnNrZ84h65BL94Cj6x94c/9sUFackffXHF+Jge/T3XtZHjsdzJjhF7sUdwgsENRqBdp0lhK8f55DduLytdu/8Df+WPnNx930GnpA/CYuiQDhn/zh/+Q//j+37+Q/lMosRmOeYzHc+Si/e5RM1RVTK1xX1S58lsqBYp1LSikIlz8aF6li6F2M69u0ea6lSSewpILVktXsVrMKtqmWrRkqcxhDFoyxLM6samUy855yxFrLWcs4dN4xMEFSpFrAJhkRprZISXSNouQdxyStuqkeJiZOi4ndTMjFNATWbX9+Q/+7Nf19nPHPqv8HSyoEWm11J88I1fe6NJv0nTybI9jYe6feVXl90a7kBwTlSDRiKNiiBeAiouCSw/3XBlETive7j76/S3dHN3dYWxAr65d3o03k1NJyLmZA64m9nsrGBqwziASJjn/eAcc3zoQx968cUXl8tl3/chhJji8cnxD/3QD33Hd3zHRfJvHMeUkrs/ePCg1rpcLkMIZvbss89+4Rd+4Y/92I/NVdCn+8u3FHZB5uz5w2x1V1UjchBMGEwwVTdmoBqEkFXNwdGrCYkTMcAkyalYcK/JY7eIKXFFZLbFsqFQsxYnG8dc1YpSLlYqaU3CSYSZZLF/SDEvqWkhUvkgtcIptIe1VteTiBpAE2DVcs2qm22/UQo6pZqTTBOPWUyCyeasBlmN1Ke8neJYrMAdasUs5JJLKaWADarEc3hJEJYYKM59pIy0MY950j6P4+kg7qPldr2g1kKHZuVw278WEbUkLi5Nt2jb5bngAXBSJa08DnUcldQBN3Pzc3orcHllelx/6LtPT7Bfr16381fxi3PeMOn58UYYHzvg7mwZCJLl8pJ3EVtefvJlr+mneBWWMtMAACAASURBVIqPil0tny/dFORITrLrdENqMKPIEONGOQU8g/+fvXcPtiU768N+37fW6u79OK/7nrnzkEZCD16RkAABQhJlcIpK4gEisAjCch52LJIKYGf+cAEaGaqSqhgENmUCQQUBSiSVgkpCuSw5ToqEAhtiAsiAxSBpZiSNZjQz93Fee+/uXmt9X/5Y3b1773POnTvPe+6d/s2Zc/fp1+7de61vfb/vaXcOZ3ldbR7OymtXpxLP89ko8dmr16fnz4hG0VTNJdNYL0K1MSki1bVg7sWazKFYiJ9Hnxr8+Mi1sBpXqgliWawTNxYzL/2Y8ggEaOAYjCfVYMQayY3kJDk0h+aqTtWIOoJlNiosEGGIRbSk1lCWcx7JRrXRRwmyWOxpXrzuwqXDa3vz63sXts6cs/kFU8w+++QWxKpaQQ4iwBgYoOCRKUYBGmrvlK1AlAS9MlkE9NogryW+HEUbhXd60WkdfeHZBIisRsB2xq1jL3KbMOhXF2653/K5x8SSofUDj162wURK2q34/ZV/6cGk7t2pCzxo6zKkoPjVWARqfE+kSlAlBYMJhmK96+dX82wc/cIUE3P1YHphG4vxxE0wJ5pd/drXTX5Dr7MvTDFxU5N77Liz1aHWsypILCFwnoqgvo4elcSZD5ndzvMJWInrEMuoe8XoTJ5thir6WgIWVC8mbK11eWGj9xoIkVSjSAlfalXW1diUYzIwOYdwINWBO8xcRbBOTb4fZ8VsVlhYax3FuYvRZHluDUXjTQjBOJPl09JuBLPIRAqqJpnIfobSiZrFeEGumoxGz8z3ZfNqVT8eEDKYiq+bwuvB/KyZRD+jWNXVgZtOJ3AgQrBN/0cbjCLAql2oeg32NhQqetzrxgPVVnVt6CWl8pLCIBFAVMUKgI1LW3lGUTRG/NiHHv6xD31YVVRlMV/EED7y0x/5yE//dFmWVVX13/i+e+/7pV/6pb/yrX9lPB4fHh4+88wz73znO7/t277tQx/6UIwxCfqyLPM877jleDw2xoQQrLVXrlz58i//8qtXr45Go6Io1pTLwY74yoNbg3YbaSkASElEU41SEIgb36YqiEkjVEiVNVpERDZQy2wVzBCjZNSIEqkrkEu5sEpEICtOyXAmIl7UsI0SJahI1GBJmdQSbAjB8NgIDJUjDaNYX85cbsLe7EtRo68PXGagLuZnNUhdV1rJbHEYyEqZRZ+ZqjJl7aLNxO7vziYbpqL5oh5Vee01SBRRQ3XNRCqiqpTaAFAkjpQZGGZHdmwkRgk14ES4ruK8Khf7pSU9lMPiTMaFuCmKDTUqZ85mZTXzhryBal1FL5Ka/YiKxmBisJDM2iw0qo5oU+itl1LRE/fHOyKXOF7Z6591y2dRRyNtsMEGAKY2wYWBSQ54kWi6YkAVYMAooGQEBmgq6JTYFJMWvW9/y9t3Rhuzujp/+dLnnvwicrtz3+VPPvbpj//u/1MGHyFRxThr2Ia6KuuK7XbUqlZZhOCQOYrzWGexAphhqogywMCWykEcaZ6pG6vhxXwy5qgUoDVFNj5pco41Yy1YR6QZ1EEzVatqQQ4gJVKiaBANxEGthQPnERzVaBAsZGePvmzn3Pve/d3V/uGXPvfFNz/wZbvXr+9d3/3aBz+w7VO/YmKAoRZwDPFBQszYZMZCCRFGYY6sqkcCX4/sXdVXT/+k7RczS77K9BdLra0VW0QMed/SzgGnH7ewTubJa2gzIY5fyl6BkdU4AUiPncK6JJa9PbQSJtUF1mr7aZTQcEtAYZSUWB3R2LLYKG7hRDcKha8hBjEAQeNo99pnOMzPTbb3aXSwYJlfv3R+ey/s7pW7brIZREiBwP7qlRBpY6PYujBiyvZ3lVRJhGJ1dmrL+Kzj7WKUmVG+CL6q9sduHMp9yJh0Uh9WjkxmxFia+7mzUhQuN5uz6iqXMpLDMQ5DYGPOoZiGcVbPrmf1XAQZmwC3cBkYM8RcF94fuDizZmryemZm9X59Jsu3tZzUs1rKKOdnmTN5aTRuT4udbBTCFdjSwVXzRb6zc3hwsL11cf7Us+NzU0TOZSNc27cbO/AeWOYBeuMtFpxcNDbgltV6fYFIYa9rJsUUDZLBSYzSNF8XpHzLJkREVCCqYAX04Et7GPtUp9JlIyIQMwgMMsx/+2//59/9Pd9jrDHWUpN2p6qyu7v7lre8BUC5WDz22GPvf//7v/Irv/JjH/tYangdYxSRLMsSabz//vuLovjkJz/5nve8BwAz7+/vM/PZs2frut7f3y+KYqjoc6uRrNhCCjABBhAoOPXSbvwDBLARElIosVIimc355JibGcQKA2KFESbYLBakLjcmUq3QXDID1FHqGCRGjYGglp1xGmNQ8THwyNYjM2HddfHapPrCuL56Pp+ODW0LvMpCDljyMjgre66sjDvPW+cmm+KAYNizbUqQiY1ic5nAmMl4I5u4fdkN5G2R5RklZhy9j94zR6ZICIQAQEWdZJm4OsyjX7C5y+W5HQcmn21rWR5UOqtGozora6oizwiHi7nGWJfMC0OZs85ZRIgiCEKAhKbDADSIYBmt1Qn/VtY/31VJj2ZkLnct8YrxzGRX6tijQwhYZrM7BOcxz4dohQEvEF3IeJ/tVFVVluWoKEwxSlX3lQGAmcHYHtPb3/h6H8N4o/iyi+cyZ/aBq597fONgMTvcv/uB+57dvbb/9GznrnPT3GXF1jOf/uJrHzgv85Kn4xB1gTgdbxzWc7LGmWyvXpDJJXAFs1/JXl3t12QmG2aUVwhmMo7iq2qRjdx8XposH42cVjNYkENdlyPrDMOqWiWHphtdJtaJMzw9PIyL3b2t7Unc8znc/WfufvTg8+Ng3rRx7svj+L6zd12f3GuKQrcv62sxBYJIigFN/ltO6iMRjFEm6jqoKylAvf4+SuCbaVh5fLzsKcWaVEmyqDNVW4QA2wXN3gafZwCAU+C3BPBcbkha29/ZZNYbhbzUd3XSlZfW5WNtQ+1p2rHMhlgyhMBCqkYpEqmzsMxqopjA3rvCwlcQi1BDqq3JdpwGDvPD3d0wGtkxh/39ux44Q+VhZZ+0E3swV0bGMSOJ92xOD+jgYP7UeGNzjpxUCGJifWGSf+ngCWdeF+eLajGHORjp/tjQ9fo6Y8fA1gdVkU0nI50waVhMJ8ZZl+WbhwdPGapyzAo+2Llr8tgTZIrpgdHDeLiVeyd7qhncxkEAj894PyfjRzSr9r505uJrnyivzZU0L7DPLsaxXLHCxJfnV6uL42yhV2dXnzr/Bhu+dHD3PZex/1RWZ9DJxGRy4MfTKUoAOVRtPkINIBOyAILxRn2mIVpv1INI4ubL8MW/zDhiS6SGW8aMM4mSMlOa1N2GigqIVUTbapVZlrlJTmzSFJbEIojBDNiLFy+ev3gheT+tMQwSkRjC/fffT0Szw8P5fP4dDz74jne842O//uuLxSLP89Tx0nvvXNMVveOW3/qt3yoi+/v7v/Vbv/XLv/zLVVU557a3tzFExp4WMAA0dQ6aktVtKTFRqEpUReQoQVFFwxQUpMRCIcyMcbHWUNdGja/rxbzOrCGKTz7zTK7TxXwOF1HE0ZbjUYzZ4vw9O+wwnY6iVDEGZ0hFAZkWNKH52fHnyMxH4Zk33V2dC+Wbz7sNQ7XoPNQLKeeontoPu2wXnmeIc8TxhlpFTUywKqKJW0abu1xqnuxMzdiNbbb1wJk6VHWoSSIkTIp8XGwYREORxJN65agc8pHLx3Ze+0W9kCASgp0Eo/H8/VsEnaI4/9pzla0qV9/3mm2izEANRgdGD1ijj8GHCNZIUbX20KgSBBohgKTisMso1oZT3tz6c8JRa3mVNzjy5QIzadugsq7rLGQWuYhI0wFXkMxaAEvtxWM1QuHGhTS891nmupZFs9lsMpmkXYvFIsuyFBORKlQvFovRaJTKj4lIWZZFUTBzamQ3VOy43dHSS+1Cykfj0WgyhgokKkEZXdMtBpPiXG5BFooJJJT1RjF65+ve8GdnLrh5/Y7XvukvPvfoXjV/y1u+9vHPP/L4Fx753ve+99/8+b+ez/bMJI8xztWLzQ5mVy1z7sxeVY7GxXiytbsfuNjY3NjYfeYQTGaUHZYhm2RS1VW1GI83/Gw+sm40dbMYkBnKuaoq4zKrsKoO7IhFSYSMOJbR5bP3+Jw+v3j2dZde98ju56uSvmznrquffeK+jbP/7le/3ZZ1dGEny6FA1CjBWLbcJlB2K7xq6qSUnkN6TNQLkVvBKxQ0/7LjSHfKLgxWARhJT0kYtRHnYZW1rZW2PHGtue6AU4LTwS3XoFgut9o6BAlt7482EeRE7nfroYp+bx1WIiUjrCBWYlWoQap1rUIqLILYfmgGWMAh909vHMiPvv89//AX/y1c9ief+vQb7/F47A9+9D/7HmPO/cwvfuKByZse/8JnwcWbLp0tqqf/6l979z/7v/7X/+9P/+k9l99+eXTXZ/7kX77rnZfe9c0bO5f+vV/5X/74dz/zb7/sq75u5J86G2bvfufXv+a1D/zMz/0qGXmSdvP64Ewx+/yf/97P/bf/6Od+/lcf+Ys/H43uf9vlBw73/tKUn/2Jv//9n35m73/7p888FZRktpl/4a5w/aEPfn9G8Sd/4WPGnIerJ9uTz33uk6/fpP/0of/wZ//7X3z7pdd+Ji7KcnROn813n3z4offZYP/JP/rt7cxc37u+tVHt3Iv3fetbvvKuL5VfeKTwniYTlKDcqvHLtkRESo3tPD1KGyxsgMJ4CxfgLW5DqcLp0wjaRsd9aBsxpKoCESUBRRApJK29IhIQVITInJTETwQGxVTXJ/VeTZuJ9/f3vfff9M53vunNb/4nP/dzjz766NbW1ng8ds6lirJve9vbfvRHf/Td73731tbWD/3QDz388MNvfetbz549+5GPfOTSpUvf/M3ffKwoH9S+WwTBkTmQKoy14MarCbAyNKoySdu3RAiCqGBmY8AKCCyxIQOwURQ6QXTKUWrPnmGqqN6XEKdsAuANPDMxCZPmRjPddYpMZhO5uhPLs+GZC9XhlpF58HOpS1QzYxcKtRe2MsdMMGY0ZVbuygkpTL3w3pcqRsWM3HQ8cZWf71fzGKsQK4PIGqtojbeWo2OZ5HZc2KghanS5d5mNqEU1sgiLGROZVM5aRKGTyDZY60vddWYeoiJqGbgCBU+hpuARPRjFJM8hDDFVFeoyQghCpCwdscRquuUJuAnryys8d06cq8vUJlWjtTcKhW1D1Lo8qLVTbjD3nXOqmiqHLRaLyWRS1/WHPvShj3/8448//rhz7qmnnnLOzWYz730yV1VVlWUZMz/88MM/+ZM/2V3q67/+63//93+/u8nehxkkz2lHL3GiVdu6YqeN07/x4lOqPrYsst8kJrEhR8YB92xs/Bff9/3ZdGPKuKKye7i/tbG9eOvXlnq4Tdv3Tqa/9//+i9n1Z7d3RpCw/+zh2O74iHmFabEDdYt9zo1ZzPT6vNwaXzqcWczrLTc+vOLHdba9sTPf92cwyWMhV8opijyKrXVDpnmZax1Ho61Yltm4GGVbZXmYyfQN933Fm+/5dwpsHryxPJdd2n/TwnB+Bme+5au/gfZmr9k8PyJrYFWRqtSASABu3A5tpFs/knU15vVE3Fmjfq1yGIBxIEQTbOhiYpsCY3fWB7+Dcau45Zq9ds01qav/dumW/WDU51UQ/Wa8KzdzNVrNOu7OW3FF6RFvKilzY5drwz7SXNIACWCAGqqhBDEwJOBY+Ge4fPbipdE//K/OPnl19t985Dce+t6/eeHsuUc/9Ut33TP58e87H1z4zf/9j67t1h/4D/59Pdy769z/+bbvKo2/59c++j9e/8LmT/3Ed2+MDq89/a/qa//m7z04eejbX/s7/8cnBPVfe/D1lP/fn3v0Yw//jdddW8x++5//68cfefLv/62/c9fm+3arf/HhD25Oz7zlv/y7P2727v7l/+4/ltmG7H3i7NnsjR9469/98Z996+XLP/R3Hjwz+4sz5a+HEH72e7fi5pt/7tc/Pnt29ov/9fe7wz89Ez/+1r95prT80//zvzTG/I33feUbz941Nb/x5KNPfvTvveO6L/7x//TP/voH/vph+Zm7Rn9g/Z6deMwqaIZxFhcHZnqYuKWQAxCJEAp0CgTBCifVh6sxAD6mJPVpBxGTtP2PV4jBas66KKmoRqKoxKl3KkASJSKKaD/v9+h7NNmbqiqCriMF0/7+wZ/8yR9/5jOfefSzj54/fx4KhSYHRQghhPBHf/RH165d297eJqIf/uEfzvP8gx/84Gc+85lv//Zv/8QnPnHvvfc2rgyRXnOtQd7fQqzMgeMMbrw8UlLRWBJlVoaqqJISc1N+EG0wEisZYfZqPASqrPAilkTZl0RKYpUME5uMiBmGJGMYddawYy3iaGQw8fmGmDGQicnVzJmY7KZlcX47M3CIzhQTJuVkQRGQEOfTSaEZvEFtsU00wZjd9l1ZYpuOg6VYOCocZYZzI5aiw6KOwYdgnDXWRvWiEqNGFjsGFUYUUUkidCpkgjV1KXMyIUaJURbRVtGG2gZvY03Ro64WvpoRLMMYzgy5FHwCZW7V4pWg1qM2ouetBB27SL3kM+v4ZXOtuH9ijIVXAMEuOWdTbXjd23AjHB4ejsdjtCqjc25zc/ODH/zgI4888tGPftQ5lwqGdW+6sbEB4MqVK08++eSDDz748z//8977EMLly5dTCetk2+red/Bn3i5o6OKSRTbl9lPRMbSllhOxTKWYW7eCGiJiU4c6erl7PLWM3b3Fa7ZGMt3WCDVjpfF1LL5i44E/9tm13TrfOiMI+9f3xmfOeJW5xgsXLy8WfnawmJwtxpZjxhfOv+7P//IJ7MvW2e29K89M8vHl83f/5TOPncmmVoqDa1e2tyZGPGuYZNOsMtVhNc43D/ZDzpOdfPOgNtV12bl8fkvO5HF6xjkLOyEXfFA3vwcbZmtMdTRZBgCEOkbust+XpuWVmtBESwF+ozF95453o15VHYKqC8Zb8ckyuixUPYRK3Sa45X5LBei4wdL28oAAISURdcen+vpHos5vOOaeezY+Z4TtCWR2Zayvhu42ohKAgKTJtURquZ1eS/sDpDI/BFUojYidml1L1xbzT9Wz6evuet1Pfvg77tu+tvf4H71x6+DcuXOeD549eOS933YxH91z7+iLwf/FeC51dS078473f+c77rtwafb0P8+2Zzv5kybkZjcfZa87+6adC1vbWPwhvJ6hXZPvH0y3dv6qu/AfvfuJv/jNi/bCZg7xu7On/uxXfvI/2X3qqW33+9590bsvWn+OTf0//Ni7ZS6Ta793Pj6BIkBiMee5Xv+R73mN9346+90xfWH/C49fKIo4Ov/h73vD3t7ea7b+nGZP+90nLk8LxGfPmvN/6zsuT/Cps3fL55/4V7sHfG7rEjTD4hC58ph7D1UjOZdKSbSwwQKW1BMAOLWB9PYrEstJL02LJ/HSTpm2pfgYEVJRSRw0go1yU2CDiBlM3I6r9uzG5Kkrap9hTmlUBGLDRHTvffem3M4YY4wxy7IYY13Xu7u7yW+pqnVdM/Pu7u729vZDDz30Az/wA5PJ5Pr165PJZH9/fzqdJv2yC3UbcKvQ8wE8N1I7RlWFEIEkFdQgVdIoTTfVpo2NqiqLSPRzRE9GNQQVRwIhioGJbRQYJkPGGBj1hMBMTA6OiSJpZqyyzYgtSGxmMtjIWWWsrRkga2BNZOPJeNVKDAVD0cboAgSqYFgmlLEsXFGjrgHSQBoVAhKQInk6NRIiUUy5mhST7UZJoVJHmXuuYL2HeJLKS2UVZIiyoFxHDgHRa4gGkthxrhBRtVCQkBqAWQyISYlA0JS2umY7PPqsX8CX+coojDd6ly4gLVmOEuHkmr3xSH3nLNvnmd8+nU5jjADG43GKd33ooYfquv7N3/xNIvLeE1FqekREi8UiFQk7d+5cRzsT22zu/jhKOdDL0w5alg0ANe5vJeImobAlkdrWDCUFUl39FCe7/O0MGAIxI8ckMKktECkzpmCg+Javetec3ra9VZCWDuX56UjCoZSzyWTLB93bn2+c3b6+X13fL8+cv/za0VfCuJ3t81+6drX0MtnYvHLxK6ab29PN7f3rz57ZnNaLw3pxmBnKmCzJue2t/f1dJhRFVi0WcUH3Xnhgg3aikFHDxKzGEgOGwARiY9ICHwHYpkqutF46ajJZWl7dzc3Vsbwed38njvT+XFZNxdRESETFRAMgkghJn1sOU/6U45Zzyx6OaEjJwkUUU9Jzcl32qBz3zulPwKOqFq3E2R6Pm4hCOP4iaz7Y5cZEBQAoRSVPFEBB4AQuTZVEMEm66kHNacojJWcxdbhoqbzrzN7Tz/zOdHpu7yAz53e26w152k+28vlBefcF3p0/8sSX9s6d274636+VprtfvGfnnmev/vHm+TPGl1vBlsChhnl8yt63dWX2VI7CobIbU12Uk8h05Wo+vvQ1r33D7hee2Do/iXN/z1nZvfI7r9nc3v309dzOR5ZNUV699snNc/fm43nYPcTGCIe7UHVbZ8Pi02O9mhv11w/2Qrl14W7YQr1fXPvLS5vZs1c+fX5nI7v0ehSKePXKlT+95553za5ee/qpL967c54OSr9/zWVnwFl5uFuc34mlBSGSs8G6nuxoeq+ZJZNUVdaA2xBE3FgVFEcDGnshsUoiikiImgwQZJACW2GYGKDUEyF5JNO1u8GYKrsbw6oQFSbmtibAffffJyJ1Xafws5Q/ORqN0t5nn312Op2GELa3t/f39zc3N5NXYWdnJyU+dY6Luq4HbnmrITeRGcC9V6SaCp0qYFSShU6VRFmhYCKyzLAMZq7YLmzu1ZEYJTJCJGAvhGgpsIBJOXLiuFqbqC7ONQiC0XBIOia9RrGSCoSafE1hDtRkiMixGo7GeJhaUUfLwVKwMTpJRawMwTIdyIFxXMe6VrAGIyJGKDUup9Q4IDVXiqRKAhJGtCzKqhAvMg+mksxXpDWpJ6msGLBBFtRQMMHDe4qRVQxpYVCoRpaIps5u46ts/L1JFWxWoDZBg9r65SuxyEdf3DxuOonz+V2zxZFrN9lN6pPTwKhXNd327gXXLFa88SEEq0ZE2iXuxLut6zrPM2ttyqVMIbLOOedc6rLrnAPgvRcRa22Xb5nO/cQnPvGN3/iNh4eH3/It3/ITP/ETIYT7778/MdXGZDbol7cJmqoTgDZl85vXTODWUtOFmhNIIAKNJAo1TeViMcTMlNIWR5YRPCXLWgQUG844a77m8lfPEVL9VtYFxzLjkE2DwsCay2czRXFxU+qJKoxsGzbWwN535qIAQTXcfdma3CLfH2U7doM2Am+ENg80aIx3bZ4lkEDFKW9akoyEcsob+QNLBqRpiWSY5u4ECm7Nw03HADC1bste3B4dp2K+HBLhNODoFNauxWUbgd9Ip2C8O6b17rEXGXAacAu5pYIEEGibNkZt+czU9lu2YSM0Q9iBvdaEJDVxE0nVPkotjmWPL7EP/YaeTbR32B3ZhUAAMKREZkHmqpEJyRTaxH+07QKEoCCZOT3MdLOOzisFZdUtm2eqGj2ikCoxabUoNNDsYOxLQ3CLcmQyu3Ue3sHPC1dJdUV1AaKimBbFRgxUBi8ITslGMpHms9ncH3zFl7/jS48/4orMZZXUMUNV7z4bD0rD5uzOGKma/wj35JtRD1HtjrYzhYfJiQiZnLVuvng0n26P79/E9TFmUeWAxjxyc+/92ctnd/f3pzqd7z853tjb2MlZ6zJcH9mKgsA5wCJGjPIijurZXoZCYB0RCKEdnDYVgUz6DcJzfgunHjURwxBxCcyIoIikRJKRMJIDSZREoEJKBEfKpBCKQqkxiVHl5OBsZ9AxSOOQCFCqqqqu6izP8jxPo9Mam4rvFkWBNsaViKbTaSoVC6BT8pLC55zb2NjowufS3gG3EJ3JDc/HewkwKUmnsTAZGKhaMkY5ilh2HEkzUxhWG8WyspCDtwRhEfVeOUBEYdVCDSJBLUuUymYxkudYHVYhrxa7JZdyKBKDrcVq6bJZzQf6rOp5RrQqOSsRxIraWDmtPEg4qoEhjcLG1uqzzFIUC8lYclJHsCADIrBAg7KoeCUPImUSlGIqMbVmXrO8IFGTqbJoThOa27K+UtdXmDxzYM0YmYZNjVtVNa+qQ2ezzOQcwdKsOG1KWGPrPBKG39gD23ZyL14yvZzEEiDF0UyCzhuZPAO0mgHVIfG6uq655iiRCER0AwNTJyKKokh9jFR1sVgQUSrkU9d1anTUXT+5K0Xkve997wc+8IHz589/9rOf/Zmf+ZkHH3zwD//wD733Q+mO2xF94tT9MLWpTZ19vnPdNeZSZig1bJSWrr4umDRtbv2ABsjBBGvBRoWUCTlDDESVAQMYIING1kggEBm1TEagAkTVoGpgDMja8RiGAAInS7DCqkndbTkprwRmYk45J6Du/hqbVOuLpL55rzU/Jfa5JNVHnpUet+sOAy2V5QaNZ/KEjz3ExN5GuDXcUpsVW7paFNr8aZaCJ27BBdhnkH0K/ATKe5F6AkGIUlhUvOl3e6XRmxrJ+k1AyrS05EfsLyhFotioLNqEBpOmWC/drHWrapUaUQo6sRkgiAIJSgZspZoXCDzbH5OOCLooo8hCxFly1hS28tVMTYBhVEHrOcjmbAWB1RkBRZrAjSzLk39xcZpJXIirxM9yeAsudqaoDnwdjQM7K3NVHBIAIvEe8MihUNRzAIXdQQkpDwBg1Dzx3CBXi+vhDMbAPMu3UW8DkMUXz+YAplIDgDEQE4E5GBZWEICQvrCOMPW/v9swv/IoPCiFzJTAAqiahUhzgiFViCJ1khYhJVKbQhWJo3BKbTcAN/kHFAmclrATrJsEQlEURVGIaFLOmNlYY6xBW2YtVWskos6BmfqRqGqKlU0btder4LZ3WioQAEZluAYYkgPWgwBxbqhJvAAAIABJREFUiICNMNYe5KYqw46aYuGdo5MroZxadBOIjgj85Xxy1gBQCBmtZRE58oY7KLNAI1UlBxVI7YvMUamFE1spsUgMgY1aSwxhQ1UxLniMQ+vtfJrB7XxubKxYEz0RRc5ryQ7c6HDuoTVpsCo5ibEqVtRFeIqORIyoVVGy0WS21jrPLIXKGslZM9KM4ACrTFAleBVV9goPgpIKajG1mKBZQJaP8nrBJGpELE9oZgu9b6yvl1ir+GoRFosAEmKxJs+d1agalFMELLpWQcknqQSIdg+z92zpKLVvx8kN1p/nNZRewDp2rDhQMkIAXHReaYHFiEfBVo42dKE51IgxPlIcdXX/2TIAnzUxaW+47w272BURVf0HP/7hH/mRH0klpvM8jzF++OF/8FM/9VPeewDM7EM9Go0Wi4W19vd+7/e+7uu+LkW6ikjamGVZKgkLwBgDINX++a7v+q4Uuv81X/M13/RN3/TAAw/8xm/8xnvf+97EbwfcXqDV133iRH2W2DuGAUJHwAhIbTrSsV2uP4AmbiI1z8xhHNiqGmk1r1R9NdFYITCxqlVv0vRWA2KoQgQKUeXIMBjbMVShjFRijNCEszaNOY0ubz61dUq30zFl6n+Wll429t70X+/glefzamCVAFQl0gyA0QkTZ/WWxUasZtbYrJq4KIxog7Pp0WukGELh61g72sj9NhNDqmDSgj0mYqbO8w1VAVLtjjv+QZ5S3ML+ll3CYSdWIsA9oSFtjL2BGqgl5XaSdtmYJ1yb1v5+hbB2R6syorW3gaBExEo9V8Nqc0wCNyZzUiBrXLudq0oJSqSWwT3hC4YaUqMWMVo1xIWBQAQwgGVmCFgygIkyGAMlAhEMIlgsYQSKBAUsogUZY4VIoWB/R3C604HIReOB1xywUAMSEiJhgiHR9kdIkj/TMimLwkQlAYRgkg4NUmgEmW7MHxOZ3f+TyBjLRMQpuVP7u9akMDVlX46ZZnekvO4rK+m1D9XhoSyyfFRMq8NqnGVVXCjdmXOh+7qbdBcIUxBj4SBQsiRGhQGKERjlWapuIxZqTKRIRAFMVgKbikyI9Vwh4vcimaCFBTNHcl6LBefzLPdCM5leL3k/2NxkC7WlmhKoABgmWFAkRFhVI0EJwYigZnVCWWRn1BklNQwp8skod2zZCAU1UVlgQKYOtKjhvYbUNDYIL80wAhFViUTBmeQjicSUooZXWshRK5MbpXCtTGn65/Ta0o/MVGJIHQAUKAEUKAiIMVZUpZAzEXHsohEXHQBvPIMBpDYhmWR//Mk/vvSmizHKYrGYL2YpujU1CzHG/OAP/uB3fud3bm1t1XW9sbExmx8mY9ZsNnv9619/cHCQ8ien02k6K8bYyZO6rokoRcw659KJAC5dunT58uXHH3/8+I94J4qjOwl0wuvl39rNs24z9RQnXf7bX5SOtBo3UAUxqOdDTP83r5oQD4Ia0/b4SIqWgLnJRunyP/vcFgDAjd65VNx6N9CFzbfQ5THc966iOxjUlzQnPaI7F52dOvXWJiJjjDGGmVmZwZIJh6b/UJIGOWnK0EZUQ1BVF50MoQynD7c0JhYCxKZNJWkT5qoW6KhmWsyZYKEOaMNlmwucLLL0xD9efvT09eN2N5XAlJsYqu4g6cThmngyADSiNe5potYEy0nwKbd5L2iLkEWCsVQAibxrE/VPRHBgAplWdipAiCA4ItfEULZ+VLZoaPxpSsu97eHRGBo0g1iIAYPUsFDrt0wOaoISiSE1jMgUiaKoV1WCgRpVAZLfsluZ11e3bulL5XyIYAx3uwjLbulJh1NdJlCdpLHdaZqcdkblFoRZFWJunXOTyUSdGY9GB9evF5mN1sbbeRnjE2ShrrarTkkvImRz1ggCqwUMlFlZ1eHZ8sCpAdVCsagDEECSZ4bF7NdZjtyEsYfJJRyAWayGOTEL516LhXd7Cz8v60U+XmR84G3MsoXyAqaEllDDxhhLrOAAVrAEQIKpWUFsIxzDppRQVRbhmbLWXjko19HXghhNFEOcEeUxSBCNUWJUaiRnJIQmyYIImU0pCcvOlW3VoyMjXUFHYyeOpZeng2weM1OVmGhkAUCXJbibsj3MTKxBvfdEQYIvbWv+VfXkz52ZPnZY33333VppQL21tbm1vZmcmTHGsiwnk8nZs2fPnTsHKBHNZvN777vHe1/XdUrbTkGwZVlev349+TZjjCkCwnufZVnKA09bYowhBADz+fzRRx+9cOFCWZYpRRN3niC603Gjb2vVMNpSt55959j17cj0pIZGEkDKrcbUfx9qnVm0kkii4MY5meoMaaqC3lsIe0QRSz6oy03HGndX7nQYrysgIhudiqiB8UZIXXSqShXVda1RA8RRXAAAVDVooBil7Q3Qhc5GcsODPYW4haSBgNYdt7RNQZMlR0nNHMgiRoE2iKbgiSIwmkr1TWTsytX6r9em+C1Z6U/yIWn7++gBa8VvCW3NtPbQrsOYdjKUKIWGtTY6aGsC1PafpQuVAGHuaiNhuXn1Phu234SCwR+f0TfgBSA4D3VGs8ip6mQqSUJKJsJXcUFknYsiScGPJGwoMkvNdSAfyUdEJSECiEE2FQVA832vtfNB2nESqDHt9LbccAW8A/W51pfFPSUhz+0hAIkIYVHO/cKzBMOIIjEVL6Tb8rekEC+s/xYBkRIZIgVYNSqISQPXTVl8JmGKiKKQoHkxzjIbkKlGNkQiogGa1UEXdVFrztFe99aFjCuDODccGaywQfMKrs5s1Bpuk+1GiFdmCy4rLevALt/ICh8o+AqIpBEqJBCwwhRuko8yAzApQw0h1Q6sFot6sYhqIqxxozwbqSEV1FWoS68CFiEh09SekaXHILUBUBI0fZRb02XTRqqv4vadFwnHBcGeDkq5gt4tNR9NEBmAiHgTU6kUlnHyDCxYo8w28g0TjGSSAUS0MGoRJJNn958e0Si6yODRqPA+uMwmv2We5ymulbq3EZlMxl3xnhjjYrGYTqePPfYYgMcff3w8Hv/Zn/3ZfD5/85vfDGBjY+Pee+/92Mc+9q53veuxxx77hV/4hfe///1bW1tPPPHEQw899MY3vvF973tfirxd/4RDMY9XDZ7raz5CPG9uUva8p218wtIbeuPzXtyUf3UPWyGnrIZYMklVAkMICyzG+Vij5kH7Vl9hOdTDEIKqGmOMZVEmauo7dpmbp1MKvwpxC7klt8Sysy81hflS4z+YGdQpjQJPiaegiXJpqGy4JfleLZ+1CXrs6Dol421Jovt2OlruxcrHWcaKLPN+uh09Yxitnbb+aXt8o7XGK7CWordijOvZ5MB0m2fWnSZEXkAYwpGS1zECQdWATECoYmltLjZAiCJBCJGiUWIJVEeqI3lBUBJiozAE2xaJ7Vsv1r//YyJvunP6yudxKtqroeo3d78AALOqQp4vDg7cxmi7KHytm9OJ1FXhKFCK278tf/OSRK/8VkZyNCF9y2RUQVAWz1CwiVAFLLEAMUp9UMOZ1BVVHSOKSAzO1JHDDBpBgVGZWNPVPUbkInNCQuwirBe7CM57BKvBVFevxY1NrupQ+RiCD+HQ2sLaghAJQpqaqRoCzw718KCCNu5HaJOWzApGIeoENkT2ElmERA1gyCQfJLc2M+qaPzUpVKAm+hbCJJ3J7chIX248JSvJTeGYdVCBkXEAjDFj4RSn4igm3yNpxSIIZdnpBgoELKxHKNlyahySbToCl2XpsmmKhlXV5Iccj5rCPMxc154YzrnZbDaZTKbTaVmWDz/88K/92q9Np9PDw8Ov+qqvKori4x//+Hve8x5Vffrppz/72c++613vuvfee//gD/7gox/96NWrV++5555v+IZv+OhHP5rqyva966/EIxzwyuMEfnATxPKIYfUGmtBNnN8Oted80xeEO3Y5vVmkcKq28xG88URk2MQQQwiRYn+O16iZOXIUEW+8QQ7ARhfvaM3k9sUt9VueVD6fVEEKSxhF2arjBcQJhTOGK0MVEEERqRbO2gWPx61dgbpAK6wo/8vffdDyxVGZuEoym+N6ZcfaK2jLLdfeuvVlMq1crPeeWE377L4fjbPn/JwDbhKRzxsZRS0iX1DZgkaEnNSQgUIiQq0lR0PKREzMRAyKSpEyyjJbURURUtEBEAG2tc4cO9Jby8MNXJevZrnMy/FPvX+mee6BzayoozprS6mmRNeuXR1tTCLjNHggX9hvluO3E8zR7cQxhsoZErCIKAiGBSQRBcGJiVFFKPMmikg0JuOFZxeAyEDu6jFVwRQ5ZFLWFREpGYWJ6sZkNLhYGwFnfpwdsA/GB5KoMSp7IaqIlFMECwEktCIRKXkYNUIjKCpEhaJCBRSVSEGaSk0SqZAKNfEfAJoSj22H2SY2IxWFTa1GjlmX+lvWA/ZujNPEf5JDUZSFARS+7OZ+sMEi1FxnNnMTN4uztT6WwqHmejweH147THmSRLSxMQVQluV4PFbV0WjU6YLehyxzWeZAyYE5AXD9+vWdnZ1f/dVf/ZVf+ZUUAQvg6aefvnjxIgAiqut6Pp+nmNjf/u3fBpC6JSWPaMrVTC0xu2qxr2rxdWfhxGVqLXDg5nFS6NjJx/cdmMdf5Bj0bvzmzU+v+mFLIGZWUQDGG69BVaOLxFUtUme1DZaSm0k9AGEfnXUSvfGpyhcxBTWDADiduDXcsvFTok9/2pU/JV4ilfAZRdmu5TyFexAzI7VB3bTMTv1L2pOPXv4ULOr9GzgaXrGWB9Bsa/yP2j9l+aSWkbG9OkDUuTBBIGraI/bjXZcRkwooyLSeLV36Lddp77ISG4h4EIQvHXycR81Zs2DOIG6rRvJjAjhxSw61lhLBZAwZJsPMESFqqOZltb+wExYEQVQYAhHZVe2qGTrrvhfqecqfz5epTUeuOzTqjACCNP8uHZcGOJwffNmFux4/uH44r6YwG9Zv5hOpNbWBwe35O1WrOPrTFgRtokab2FESUWEhqMYYhdgwK2mMqgIXRCOJkDEQIQ1qRMsQjEiMXqHnKi4rt1E6ERA3XW2grDBeDCkhQINuylgqFTFRWEVU008gEBNz029AQbHtAcwgEBhgCaSRJEQJChaliGWnKkbKQFch0fS7IVdEqYhEioSllLjTujUBNKmXN2urPPY4PXHPLYZKFGusqk49OYp1LdZYY4yqlnHXe59rbowhu+oeVIDKmZ8FG1I119TtFkCKdwWQCGc6S0RE9PDwcHNrIxXsMcbkeZ66GRFRaq4LIBHLrq1lURTMnGr5pK6YqX/J1atXL168GGOsqsoYY61NDLOrXH1nCqgBN4u+07ELP1jdf2O0fWrbY4874XkNsRuYdIeh2iKJF3FirTXqy7Kcxdlmtglg1bqFYMP8YK6Fuui6pGtvfK7HRtW9CH/ygJcCdIsCS9pYz+ZfBYmmOrGtdsDYA+3V1Wez/CqQQwpQbLoKtTd/5LKn03WZcPTebnBXq87EGx/fEIajXLQvavvbuc9ST1SNen4cVXfyrQ54fiASaEQUH3Kbv50wBQw81GNn8/yZrXPlYb3wNYMZTGAGC2JEDPABfms0FRu+tPsFbWJJhImTea8XLt1EPGsbDdsWQ+hu4mbvti8f7kjtTQEPaNv7LCVxC2FGuA4sgJhavgDFrb7VF4+Tvr81y1K3pS96+rZ8aVsEdS9iK1YECEAAHOChtumnuFIAZ65zUso4z5H1pRXQRLsCkmr0E5hPEHyrkjGZ3o75fP2PQL2fNSnZ/dyp6D0HPw4OQMY6UWIJ1toY4rnpuUyyEqUNdq2HZBICNdcxxosXL37qsU8RUZ5nIcQQmwTIRA6rqmLmzGVAU7Kza5zbv1SMMTUaSZxzjRmmjel1SuZMe2ezWZ7n6cRUfKg7644UTa9O6IqvAcDNT8tV6aWrUqyLyDquNOvqBW5ogn0BA21Nqg5okQLpM5el6nEX80tFUVyr56lC9bHR70VRVHHv2vwqGxaR1DWX2uY0zfHtKUeK3w945XCruWXzhzZNhHS5yhPVQAVc1XhFdSQolFgptbg0aDrhNp/iVnyEF4bjrSnPJcZWZN76QSsBHNQ7eOnQ7LZ35vRjYmL7WN1uiI87aMALAfNU40z8jN0GmY3OW6Z1Mwl8CV9FQmoVAmo6N6tCVKWYOjNpTooiMURj2BheU6KT46VbSNe5JV4IvbzD5HTnoUux9SZFcaQ/GDVhAdQtt8wAXgmhvfOhq4ywLwLohO0JnfczdUDS5jJpSAqAQhjKIqqSapERcRtz0fQB6Lglpb4g3fkrwi41ayIlSn3nVptMUnMz3U+yEbCCFZJymXvbjfbq6J78Na/tOQ1my+cFxSJI08PWomFoIiJRUEJVueY1bulNUzDDGCOZWGs6F2XTZPdoZennHyJxs/ffI6L9utYD7kCcpJ+8dCccc4E1DIPr5UGTZIlmCVBVlJSakaiqaetHElGwIfUaAaC5GsOagziRl+UVllceuOUpwK3nlu2vVQuygjjVz5ypzgAHzZSOVqFoPsWt+AivIhCGWj4vGYiDikiMZJiYCS4N4BgjlAkkUSU0/vk2khBJ54bCZIZdo6SrqoowExMvZ1IT7tzQydZz/cK55Z2KxCoTlyTAoWmElFz7yg2xREs7U7fsRNYVt9/vF/Z80D4fHKXW2vp5O3RpCgQAcUngBa3EZ0hqlKlNT/Nepf9GV0h1W4nSIO48Do07o/NqtAGs7TeCNENaV1Z3j1hdXYDGjLm26qxx03XD3pHttwvWF3ipibNE5EVEVaiVHgRudbLjLyUiRIlXLt1At5BbDhjwsuBlG70DOiRfJRoG2IgUFXSMsQO1ORtcc3QxCSBtL6LaBOdTT+YP3PKW4xZyy+7VSgv3pT+Tkv4s7erPqVtJcxSOm/m3nQ35dsEwP19KBFWrCiUVKgEsTSqNo2ZFSjZ6dqtJa9OAq2eJ6Qjoqmdal9zy2PKvL4J23BHQNho28YrUzLXjlmhrjXWFRYFe1OyrAtxxyx6rTO0OpeVhvaehjEhIfeUIADc+zeUAa89VUWIQaxNI23rZl4wP7ZkdH1wT7ulPA3DfRqmUzAUrZkfqlcZeab50ZOz3bDFH3/G2VzibzxOYTNPMVkSD9TbYTrfrx692j6NR1Pofvc8iX1myN/gqBwy4A9AUpl6apZZ2xmOPp9W5f5RbriozrYlxkBO3CLewTmwHOrqKA0ATz3cSjxyY5CuHodj7S4iku/V8YP0frOWCrDPDFaWYWjelthu0d0xfEz6OQQ4yt+3wmDItl6SmpTOtabRn4DqSOnhHg7E+dFpj35Jg954GAeSaINl0mqxJ97W42j4DbB59R2fW5sUq+mni2plW2i9s5V16rsg2iLM99Six7N5Yj9m/ctjtiz4rI4KLWRNyrMvfK/QS3Utdi5U9esFXBgOxHDDgDkCqxdX+leQP1tYc1WaJIUrxWe2h7UZKxSm7HX0L2CAnbh1uPbckQOlIwF67s3O8AOjbUdvAqGPHzjCgXmIMU/QlRWeaa1lhW9YSK2N3pRVCa6lbG/OENghQtXXJ0PKM5/7eXt3fLPWJZT+ec+nylRVnFkGPSTC8bfC8vu3OX8utK/C4dFPbDyMl7uX9nmAzbIv+HEMs+wQRoJ7lZXl840LrmGCXVExtfGt3fn8m9G9y/X6WNLX75w6eFl04WY+hnRS+1HkSGrSaX+OrvCUcbyCWAwbcAehP5DX505/i/Xh7UWmjJAhHREGnTr2MNz3gpnHruSXWlZDeyq6rGjIBy1BsbccS7mhN4FTgttanTxsatyV1GjPRMoW4HdupK8JqaOzaVbo9S0qpPdcLLWNeqX/ggBZLsiQtkWq5TAQUQgBDulRWAADL7TwXntetdwkJ0pwogLTDqIl2VUCa+jhAGsp9taB7teZEb3yb1BftWD+PdOm0PMn4qL2fzgDA/Qv29ZcuqZM6Ww0dPbblT0evgBW35+2CtfvvK27U6WfpC+lpeO3Tao9sCi29epz2AwYMeHnRY4l9yXNMjD2lHPmlPYv6R6a9r9RdD7gpnApuiU7/XRkea+kt2lOdFUfyfQfV+eWD3nb61ClGKopGSUtTamuR9FLTtEtwWod2pZTXtq+7KZfEcmCVN8AyZ7AXChmB0IZ6JscmUyeLjgsKvH3wvMZB11OkJZbdFajdv/4wYtuMJB3EXRveJWtLz7nnhu9ujTqn5ZLlt075dYLUeiQVKzn5pjPb9O62CxRvlJL2XtriQcuDeif1ps2Rdei2wbH3343z9G8/l5Lar3dFvUvPr31Sqk1k7OA/HDBgwIvCUpKvCxPVlV4xbTGJ1pt0svAZan2dEtwqbtlf9Y7buboeNo4Y6rrbro2dtZE0DKyXGreRPnUboO/ZOb6rxQ1kY+N46en4aJTCNSbZuEePedMBa+g/pPbB9rNApN1wWxNL4Dibww1/t65dwTIgtn0Gyt0BXVolH81GPZbfrI7evpu929Oe0beMrDoa01/KSB2SO6fzOtIljxdhHb3sn3bcza5/oNsIN3PDK0UyBNR5n5ePvzEo0JEnOShzAwYMeFFohUpqTNK1OFpDapbb/XnsMYMsOiW4VXViT8RR12Vfz6Ol6aIfB4Xe/gEvB4YH+5KhictbiV+lnjsFOMFpie4ALINI+k6Xo/pg954v0b3fiTgS/dD5MgHwKlei259dPi8cCQ2VY/n1SUvIybZl9If4ioNs6Wdc+g/X/ZbtWc1a0LM5NnuOeiGPvwtaO+4510K6iWNOM9bJ9xD6M2DAgFMLXfurMYH1aUKnOd2MV3PAK4ZTxy2Bnuf76DpOJ2wfVsWXE0N69EuLLkpvNZqVVvY85xXaCliDIB1we2E9SvOYnauTYHVGrJ34nJaY55wf/cjcOx6DMB8wYMCAAS8rTiW3PIIb5ukOK+XLjuERv4Q4zi5y3PB+AQrv8D0NuB1wcxnARybFMbOE1nfS8cchcaqbXOzWHKknveWpx8n+5NvoQwwYMGDAgNsMtwe3HDBgBbflmO1Hdq+/PG7f8/yYg7o4YMCAAQMGDDjFuFlP0c3rP4Pyc/rw6kofGjDgFGEQiAMGDBgwYMCAVw2o93vAnYrT0oNkwIBXF25Y6Xi59SZNd4OcHjBgwIABAwaceqzRy+OzJG73ymmvbgzccsCAlx/9zgkvYaTrDYuiDBgwYMCAAQMGnGacqMIM+s9ti4FbDhjwiuOlkoaDVB0wYMCAAQMGvNow6D+nGEMtnwEDBgwYMGDAgAEDBgwY8GIx1PIZMGDAgAEDBgwYMGDAgAEvFgO3HDBgwIABAwYMGDBgwIABLxYDtxwwYMCAAQMGDBgwYMCAAS8WA7ccMGDAgAEDBgwYMGDAgAEvFgO3HDBgwIABAwYMGDBgwIABLxYDtxwwYMCAAQMGDBgwYMCAAS8WA7ccMGDAgAEDBgwYMGDAgAEvFgO3PC0oy1JEAMQYQwghhG5X2pL2Auh2pd6kqlpVFQDvff+sEEJd1wAODg5u8h5ijOldRKTf+FREuncfMGDAHYYkQAB479OLGGP/gCRYYoydWBCRuq5DCGljEjWvDNJNzufz7rZvgLIsASwWCwCDEBsw4NZiTRuJMSZRk2YonmuSJl0IrfKzdsraua/kfN/b20svVLWvrR2L9JEPDg7Si3TKK3CTAwa8Yhi45amAiFhrmRmAMcZaa61Fq0URUdqbdKluV/ozxphlGQDnnLW2ruv+9rquNzY2nvPdQwiqaoxJ90BERNQdwMz9PwcMGHAnIc/z9CIJnEQX5/P5fD5P240xImKMIaLFYlFVVV3XWZZZa/f394koy7KOl758KMtSVZ1zAMbjcbrtxB6PhYgURQFgNBoBSMJtjTYPGDDgFcN4PAYQY9zb24sxGmMSrUoKxmKxIKJEzDpNBkASOGi1o3R8mvhlWTJzOiVNcBFJJ6ZL3bxt/cVga2srvUjEkplvIA+NMQA2NjbSiyRaX4GbHDDgFQP1zT8DbhW890lhCiEk0ZkUIGNMWZZFUahqEr5Xr15NXDHxSQBVVeV5HkLw3icVarFYZFmWCGFVVaqaFKyjWCwW6RQAIpJkfRLQR9Hdw4ABA+4wzGazyWQCIIRARJ2uU9e1qnbkcw1JXiX1joiSEHtZ4b1n5rquk+BK4vGkg5PI6ks5AEnKvdz3OWDAgGNxeHiYZVmWZWVZOue6ydgpGN0BaMOvEiMVkWRdGo/HnSqSjFzp9L29ve3tbfTm+MHBwXPa1l88ErM9ODjoGOZzIt2YqiYiSkSDfjXgTsLALU8FkoqWBI0xJulPyVcAoLOBJRmUuN9sNjPG5P8/e28eL0dV5g8/zzm1dve9fbckhCSsJibsOCAQZRcBwzIoCCroAIIsSvypM47KqCOguICAGhFBlMUdBDXoyC6YF4LCMErYZCcBktyl19rOOc/7x1NV3XdJCJEsF/t761O3urvWU+c859kf12X/Vaa/xphGo8HElE2R68LthWHIfOF4qbKd3nVoXwcdvCHRbDaZemitmWKsWrVqYGCAf0VEpRQzgq7rMrWxLCsIglKpxMfCRqEPuerNGJMkCUu8+ZcTQmvN9wkASZJYltUhYh10sEkwZgCyWpwjbpie+L6fa4uCIDDGsMILxg3zZrPpeR5zLJVKxXVdPqper/u+L6UcGhrq6+uDNuFzw6H9EjkVzQ0G45ELzMzX8W4d/qqDNxI6suVmAVaz5cQo17oxzapWq93d3ZDZFkZGRlg5NwZMmvOdGYODg/39/Wu5LmQeGnw5yCgdk7mObNlBB/8MYJpDRDwj5GqmdnaQ1VgMphLt5IUV8Bv6PqMoYhdcImJxdy2C5RiMMcl20EEHGxO5s6jWmkXBnNXhwJzxQiARaa1zjRJH7hhjOGyn3Qchpz8ssvKXa1c8vY5oNBqO4+TC5LowS0opvmEhRIe56uANhk685WaBnLzyR95YtWqV4ziVSqVdsASAnCiHYRjHcaPRyD37a7Vad3c3h5Xzur9n9FNnAAAgAElEQVS/v16vr+W6zFByzAM7oozJzNHRPnTQwRsenEtDay2EYIqhlKpWq7Ztc4qver3OzhSWZbFWvlqtsmAZBMFGS0chpXQcZ2RkBBF9318748iEMQ/ItCxLStmJt+ygg02CXPfkeR4TGY76AYBarcaCpdaahy0zHrnESERJkrRrvtjgyd/zl0zEXNflQPEoiizLajQaG/q5iKhYLDItGhoaAgCWe9e0f5IkYRhyEg1+lk4unw7eYOjIlpsdmL2L43jp0qWIuM022/z2t78lIqa8cRx7njcwMNDV1XXkkUdKKYvFYhiGSinmtOr1+uzZsxHxgQce4CRs7A+2FuQpaiuVyrnnniuljKKIKSOHAfBuHb1aBx28UbF48WIhhG3bd9xxR3d3NzNk3d3dg4ODe+21l23bhxxyCO/JSitE7O7urlarUsqBgYEbbrhhQzueAQD74j799NNz5sy56KKLqtUqrDWXjxDi8ccf/8Y3vrFixYqOSNlBB5scBx98MPtelUolHrmu6yZJUi6XDz300GKxODg4CABCCHaX6O7unjJlyty5cz/+8Y//7W9/E0JorZvNJiI+/vjjhUKhp6fn/PPPB4AwDH3fHxkZAYBPfvKTfCxLfRv6oRDxnHPO6erqqlQq7Ig7PDy8Fv+IG2+88Yorrsg/doyWHbzx0JEtNwuwaMf0hY0DQohnn30WAOI4vummm9j7i/0u7r77bg4waDQaQgilVKlUsixLa+37/vHHH89MXp6HbS3XZd2h7/ssQBYKhTyfRy5SduyWHXTwhketViOiqVOnXnvttfV6nVNVx3H8yCOPPPjgg319fbkTbLlcbjab/OuJJ5647bbb5h839E06jqO1dl131apV22+/fXd399pz+UgpH3jggc9//vNPPfVUXu2g4xPbQQebBM1m89xzz1VKXX/99ZxikBPDCiGGhoYefvjh+fPnT5061bZtIjruuOPuu+++xYsXX3/99R/+8IfvuOOOPffc82Mf+5iUslAoBEHQ19fHbqXXXXfd6tWrmQ709PSsXr36pz/9qe/7rBnfCCZBItpyyy0bjUa5XObL9fb2rmX/H/7wh5deeimbW5n32ziOux10sNHQkS03C3ASbV4jImffdl0XEc8+++zrr7+e68ixhu/SSy99xzveMW3atK6uLi5Pwkm3wzC8+eabb7vtti9+8YtdXV25kwkAcCU6pmKcUTZJkjiO8/AAjk9IkoQZL45w4EPYaVZrHcdxu4kgL0UwppoTnz+O4/xyQRDkRoPcrYWJPj9XDv44prpmBx108Doij5nMPyqlXNf1ff/QQw/99a9/zTnDuIjRt7/97R122GHrrbfm/dkJtlAoNJvNm2+++fbbb7/wwgs5Jty27Xz8MhHIC/aGYZh/BABjTBAE7TwfF+ltL9ib79xOGfi2G43G9OnTX3nllWazyd5lOXnha+UfiahcLjuOwyGaXI2Ak23kdxJFEVcGzkv7vmp5ug466GA9UCgU9ttvv5kzZ15++eWImPMbiHj99de/8sor5513Huu7EbG3t3evvfbab7/9DjvssE996lNLly4944wzFi1adMUVV7Bc2mw2hRDve9/7nn766aeffpoP1Fr/6le/iuP4uOOO48BOzpLIN8CEhYiYFMRxzPSKa5awyRQyX/oxlSrba4rkh7BHLvNs0GaBzKs35dfljUajwYxcXktcCJHXxoS2Op8dL9kOJjU6suXmgjwBLBFZlsXCXqFQYIe0X/ziF5ytMQiCxYsXv+c97/E8r93Liw2YH/nIRy655JIZM2bk4exMHDkHLNNKpqcXX3zxnDlzttpqq3K5vNdee33ve9/jTELMVg4NDf3rv/7rjBkzBgYGTjrppOHhYSGE4zie51188cX77rvvzJkz+/v799xzzwsvvJBJPN/G/Pnz3/zmN993332HH3644zizZ8/+j//4D9/32cmWiFasWPG9731v1113FUL09/d/+tOfXrlypZSSnes4IKpTTrODDjYcMAN/ZFnLdV0hxPvf//5qtXrttddy2saVK1fedtttCxcuZKUSBzhxdOXLL7/8yU9+8pJLLmGXey59mZ+fx7IQolqtLl68uFAoVCqVIAiY5fqf//mfLbbY4r777mOG7J3vfOe8efPuvvvu3XffferUqTNmzLjgggvY3zVJkiAIXnrppRNOOGHLLbcslUqnnnrqypUrV65cWSwWC4WC7/v/+7//+5GPfKSnp2fmzJkzZ8486aSTli9fzndy3XXXHXXUUcaYAw44QAgxMDDwne98h5MA3X333UceeSR7ahx11FH33HMP3wzT4TH0p6Pq6qCDfxxc0Oj4449/8sknH3roobwACRHdeOONW2+99ezZs/OCIu0MTLPZ9H3/K1/5ytZbb/2Vr3wlp2DMRbz97W//1re+xU62UsorrrjiqKOOKpVKXICX1d8sVTKVq9VqZ5xxxvz58x3HYX7Ddd0PfvCDe++9N98kh3N//etfX7Ro0fbbb++67i677HLPPfcwxxVFUbPZXLJkya677looFObNm3fBBRew1ZRvqVqt/vKXv9xnn31mzZpl2/Z22223aNEiJi/FYvGYY465+eably9f7nkeInqex6kZm83m1772td1228227SlTpnzsYx+r1Wqsldt0b6yDDtYTHdnyNYNe+2JebSFIyRIKwRvSsqRlNRqNbbfb9uijj/7BD37AcZg/+clPurq63vOe93BSNdZy1Wo1QDzv/POnTpv6nmOP7entBSFQykbQZA4PEQExjCLLshzHufTSSy+66KKTTz6ZtYBHH330U089Zdu2bdsjIyNEdMSRR+zx1j1v+NWN537+v269/fZzPr4QEau1GgC89PLL71qw4Nprr73hhhvOOOOMyy677NOf/nRubHQcxxhz5JFHnnjSib+84Ya377vvd7676JyPL0QhhJSI+NFzPnbmmWf+6zHHPPDnP3/t61///pVX7rvvvrVajX1I+CwGaEwD/oPtv5ksa+5NBkAD6LwvvD7dsYP1wqu9RxqPTX3L6w0CIESQUry4/IVGozF9+rQTT3z/dy9fJAT4vnfzzTfVatXjjjsujiMiQgQhBDub/dd/nTt16sAHTnw/ImmtCkU/jALLsoRAYzTr77XWvucNDQ5KIRr1mufYBd8LgmBgYKBareZpsdn/f+HChe9///tvuWXx+953wnnnnfeNb3zdGG3ZslQqLljwrhtuuOGzn/vMrbf+wbatD33og77v1+t1ZteWLVs2c+bMn/3sZ9/5znfOO++8SqVy8MEHv/jiiwCwYMGCT3ziE0mSXHnllUuWLHnggQdOOeUUY/TSpfcfcMABfX29P7rmhzfddGO53HXQQQctW/bIhIMnt6ZuihfUQQdvHLCwd9pppyVJ8oMf/AAA4jiO4/jxxx+/6667jjvuuP7+/tw7lN2aONtNoVCI47hcLu++++7PPvvsSy+9xOyQUqq3t/f000+/7rrrKpUKET377LMPPfTQwoUL2YWBL8rZpHkIN5vN7u7up556ivXdHL0JAMYYTsOTJAmbQC+55JLf/OY3n/nMZ3784x/39vYeccQRy5Ytq9Vqrus+/PDDBx10kJTymmuuueSSS37/+99ffPHFnufFcYyIxWLxwQcf/NCHPnTppZeyufWrX/3qOeecw0Hsn/rUpw499NBCofDwww/fdtttt99+Oxswjz322PPPP/+9733vnXfeed55591www177bVXvV7fCEWDNxbGkFYCIpiArtL6MEIdbG6YgFHqYK0wG37RRiutrr76ahTiwQcfvPXWW33fe3TZspWvvLLzTjudfPLJRPTmOXP23nvvWrXKct2dd94JAH/961+JaPEtiwHgVzfdpI2OkyQIw3qjzs6oRFQZGTnyiCPmzZ3baDT4GzZENOr1MAzPPfdcQLjggguIaKQyQkTHn3BCez+p1Wu8oZWqVas/++lPAWDFihVElMTxW3bfHQDu+eMfV69eTUSJSs486ywAWLV6NRFd8f3v2479m9/8hqeBJEkeffRRS8rvXX650VobrdPUb2bCZtlo7b+BlnXoWe2rNfe519ZbO3g1jGvYNb7ENYLMZt/SfJOjbroNl1/+XQB49NFld9xxu+s6//u/DzUajfnz55944onGmF122WW//fbjPROVXH/9deVy9/3330dEd999FwD87Oc/01pR5tpKROwYH0XRVVddJRCffeZpo5RRKo7je++9FwDuvPNOIorjeI899rBt+yc/+QkRvfTSS1EUnX32WUKIJ554PFHJVVddadv2HXfc3mjUOQ78rLPOlJa86qqr2FeWiLiiOq+JCAAuv/xyY6jRaDzwwAOIeNdddxFRrV4Pw5CTaR911FFDQ0NElCRxo1Hff//9Z8+ZrVSiW0Rowte94d9TBx28QcGcRhzHBx544JZbbsmKbCL6j//4DwD429/+RkTGGDY/fuQjH+Ffc0fWer3+uc99DhGXLFkSxzG7J1x88cVDQ0OlUunb3/42EZ1++unbbLNNkiQf/ehHWZ5kb/z8Hpjt2XfffY855hj+hovlLly4cO7cuWxZffnll6WUc+bM4Sh0IlqxYsWUKVPmz5+vta7X67vuuuub3vSm/Paq1Wpe45f9s3IHfiJqNpvXXnstAAwNDdXrdSI65JBDZs6cme9gjLnuuuts2+Yw1Hq9rpR66KGHhBDf//73c4q6+aM1i2ZTJq8yjq71FjR/HD9xdgjsGwWbzG7ZMgIAUZv5bmKLC9HYBWiibzfU0rrTsRa117ZgusDohRAI2y5IhozSAGBJWa1U9t9//6222uqqq66qVCqPLFv2wQ9+UGudKFUul0tdXVEUPfPMMx8+7cOf//zn58yZQ0Rcs0QKIVDEUSiFKBaKxuhKpVKrVbvL5T323OPRxx47//zzf//731UqIxxSXygWOcJTIJ5y8sm1Wq2r1KWS5MADDiiVSs899xwRGaOf+vtThxxyiGVZjuvO2morljxXrlwJAIlWff39vb29b/mXf+nq6gqjMInjdx9zDCLesngxACy5997pW0zfb999uVCKFGLu3LmAeMvvbkmUImMEAmBbm4xe/vH231TLqPebdqe231MlnSJQhDqjr20DIe0olC7rZKbMv+zo/14N+VAc98XYZY2Azd+Jm29y1E23oaenFwAajeY++8zfYYcdFy367hNPPLFkyZKTTjqJ/bJye8JLK1760pfOW7jw4299615DQ0NSWgCAgEJIFr94NyLieiGIaIgABUppAGzbjmMFgAIlANi23d1dJoITTjih2Qi22GKLZjM45pj3GGOeeuoZo+mqq364xRbTDzzwIMtywiAEgMMOO1yr1IkXAcMw/MxnPjtv3g6e5yEKPu0jf1uGCJ7nP/7Y477vI0AYho5tSyGX3r+0Wq1+6IMfKpW6iMCybKPhkHcc8uQTT2pliIgbh8YNHETANY6+SbNMbCpoR9u+Yw9f08ETUqAOOhgNrl0kpTz11FNXrFjxhz/8AQBGRkauueaaww8/fIcdduB8E8YYTnrPjgks+0FWeZuI2A7JFCyO497e3pNOOmnRokWrVq264YYbTj/9dM4WwRHgkIVK8rpQKGitlE5WrnxFaz08PIyIZGj5iyuGB4fJkEp0s97UWr9tn7f5XiEKoiROpk6ZduCBBz366KNam2KxuOzRRw9+xzsSpQaHhxzHKXV1Hb5ggV8sGKJ6o6GMvn/p0ncteBdnxCh1lU4++WTHsZcte4RzJQoh2jOQJUl84403AsKxxx6rVOL7npRyt912s23rxhtvbM+/vdE43tfGDzNRybfb+XMiIjAp3QEyxPRDMKM3fuLc7KfRDtYRm9Intk2qJAIywM6QbR12bZNZ1sXHDLfXdyZuH0etCXT9ztZ+ZLscSfl4bWsVQIFAxCWGpZRHHXnUz372s2uvu3bWrFkHHHAApAcSAPi+/+Uvf1lr/YUvfGGkMjI8PKy1njJlShAGL7/8MqLgwZskyvM81/UA6POf/8Kll136ox/9cMGCBQP9A+985yEvPP/84OCg1qpc7k7DAFyXjNFaqySp1+thGCLiE088+ba3zY/j+De/+c0fbv3D7bffftFFF/UP9K9cubJaq0ohAaFcLhcKBdu2Pdfz/UJPTw8ihmFYrVSWL1/+/PPPz503DxF7eno83/dcV0rZ19cvhEAUkFGa0dxQO0lb7/bfFMvE/QcAALD1wgEAwAAoBAWgU1Kcrilvj9HNMKZtgMZuj+mxHXSwNnC2iSRJPM874ogj7rzzzquvvnqXXXZ55zvf6fu+bdthGNbr9Uajcckll6xYseLMM88cHh4ulUrsPxZFERfAJCIWLzl4mx3buru7gyCoVCpSynq9jgT9vf3cO6MgHh4c3vNf9qxV6lopAOjpKW+7zbYAsPS+pbVqfatZs6SQYRA5jl0sFZ979vk9/2XPrmLX8NAwAAgp3nvsexd9Z9G7j3n3Hbfd8f/9aclDDz44Y8uZK195RcUKASxphc3Qtuw03gAwjmIB4j3Hvmegb8C2HEScNXPWuf91ruf6lUo1jvJst63xiggIrCCaVMLlWK4QiV6NdxtDKlq6sJyojN0pn6c7ZKaDtYODG4UQ7BR64403hmG4dOnSl19++aijjmIPWMiqX+Y5tzzP41gbx3Eee+yxQqEwdepUDqHkpPrGmOOPP37ZsmVXX311HMfHHnssAMRxzOkGOQ4IADiFIQAIiZ7raq2kSNkj27a7iqVyd1mAEIACsLe7d7ttt5OWkCh1ooNmc+cdd65Was888+xzzz2fxHFfX79tWb6fFjjZa6+9g0YziCJhWc8++/y+++23ctXq715++Ysvvvjrm3/9wx9ebYzRShujAUAgRlEIAFEcAUAUx9Vatbury/c91/Nsx2H1Vne57LrOc889y5egNFpo06H94u0KWcxEQsq+y8lGe7QPARCYDpX458AmS3yczlREAMDzHaV9FbNPgAQEhOP7IrbOMv68r/+djtKl4PoOb+Kjoe1fdrc0egUIAJhyaZ7nCSHOOeecSy+99EtfOu/KK69USkGqHSJjTBAGy1csf/aZZzksvlgqNuoNADj++OOBOF8ZAoBSinVmURyGQXjOx84588wz6rX6/ffff9ZZZx108EFPPP6EStTw0HAYhijQdpwkSVzPmzlzJgBEYQgAt976hzhOvv/972+9zdZA4LruQw89NLh6sFAskDFCisrIyNDwUBRHruMqlYRhBACI6Hted7k8ZcqUgf7+//n9740xwyMjPeWyNsYYXfALQuSGFBwnE70u7b+pMK7/gMk22nchgARAAEgeFogIRG2yNqSkGik/I0GrxWjMOdMf0lN3tIFrATeugbGpQQUIgNas+caGirVjubZ0kkiddcbZF3394m9f9p3zzz+fHzyJVHl6T6lYisL4b//3SNAIZ0yfKYTQRkshEcRHTjvjgyd9qFatFYsFAACCJFa2Y1nSKnjFWrVeKnR1l8qkoVQsjQyN1Kq1ynDFKHJsp7ur+6GHHioViiiQX8Lzzz5vC3vevHn9/b1Gm1qlFgah57tAsNXMWbfffketUevp6gGAV1a8csviWz732c994Ytf4FEjBC5f8WLBL1iWBQS2tAwY27IlSgBg2VIK60c/+MFWW23luZ7neUorbbTve329vdJKK5TQqKJzmJIlgElFf3AN268JLDSOoVcT74eEHVqzjkiZn1Z3SmdABMgVx/kPaW+c5G3LFYOq1WpPTw+ne7jsssu+/vWvcyodznifl9TmfGBEVK/XS6USa6h/97vfzZo1a/r06Vx0jfPYI+Lee+89d+7cc88995BDDtl+++2VUoVCQUrJkicAEBGbCo0xQqDnOfV6DVAIQAAIm8HqVavJkOCkFyhq1eoLzz0PGqQQlucBwJ///Oe+vv5yuTwwMCAtp1KrNcKo4Ln8npbcd59wXNfz4iS58+67taGf/+IXW82cZUkxY8aM73z726SNVkolieNKFMixoFEYuo5b8P2+vl5tzP33388xMbZl27YtpBBCzpgxA4C0MUZrackJ+OGNiXTsT9ARsZ2fzRh7AjQIGkACAIE0SALIEHCX5gMpBgAQLrSm2WEiElQk4bTPvG+AIfDPg01mt0xd/AAQQBAgIKuL2n3TUt1H7kWaH5n/X6Pv2uu6tFmAMNfMrOep2h5gzCYiChHHkRAohBACkySxpAQEo3WhUDjjjDM+evbZu+yyMwAIIUpdpSAIDBnHcf7r3HPvvOvOO+6844477rj5ppu/d8X3AOALX/jCI8sesW2bnUwc2yaiIGgCQLnco7WyLadUKu2zzz6nn376yy+/vGrVKlbs2ZZNhpI4FohJEr/8yssAMG3aNK6xmSTJnDlzkjh2XbdWq11z7TUAIKUsdXU1m80dd9qpWqn++PrrlVaWZTuOc84557iO8+53v5vI7LHnHqsHB1evXr3zzjsfcMD+u+2+++6777brLrtus802bT56NKp9Xt/23yTLmPtvgUYr+gSBIBIEIvN8zTsNASgE09Zh2ofEmK6U/zyJmOAONiWMJtu2E5U4jmM7Vk9Pz9lnn33YYYedeuqpKtEAkCQJZ7xwXedLX/rSHXfcsXjx4ltuueWO2++45JJLHNtZuHDhXXfe5bouZMqf3Id29uzZALB06VIUaYb9a6+/loA830WBaEGhWKg2Kvc/cB8gBWEAAn507Y+kbe2191sB4cijjhwcWf2XB//SbATDQ8No4S2/WyxRohRggLVgW87cUtgCkISNF3/zYonC9VylFIHZ7k3b9XSXX3jxBelIpVUYBQcdfJAyyT33/nH+2+a/df6eW22z1Y477fjmuW/eaZedpCWzgZQJlqmyk/LtSbsQYstq2UYaxhs7c90epBNyfpa0dTLSkjrZUNu5OjRnPdE+/7U7rnMqPhRvBK6aC4d0dXUR0b/9278R0YUXXrhkyZJTTjnF931mP9hDCgDiOGYzY6lU4lSxCxcubDab//mf/8nyZ7lc5tOGYeg4zmc/+9nDDz/85JNPDsOQv+H012EYsmcsZ9onojAK5+2w48P/91elkq6ecqNe94r+7XfdvnpodaxisKDQVXQ8949/umekMoKOAIC/P/H3Rx9bNnPmjGnTptTrtQMPPOBXN9zw4vPPx3GCAKtWr37oL3+WiBIACV58/jnbkgLQGP3Ms88AwK9u+hVwYA/R0NAge/yOVIaFEEHYRCGOPvpo13UJaOeddpo3b4fddt/tzXPf3NPTO2/uPMuyAUAgcjbEzYCfmRiZiSjjXDJg6gELCACYhuHRRBq6/CuN9vhKAZ3aAZMLm7BgK2JqhwHgMJb063RF2T+TT2jtXQvz1YafzVpUfQNcCnNjZUpPPc8HBARMVBrjpJTq6++/8MKvIAoUCEAoZFepFAQBGWPbzvz5b8vPNzg0GCcxAGy99dY7zJsHgOzZaju2MdqxbWX0ce89dtasmfPnv23Gllu+8MKL119//fQtphdLxWKxyMkbiUwYhaViSQrpez4ABEEwZeqUQw45pK+vd+68uYsWLWo2m9/97qLnn3/eduwXXnhh77327u7q/vOf/9zb13vBBRc0g2DqlCmLb7nloYcePOOMM4QUZMxpHz7t1j/cuuCIBf/9xS/Onj3HcZzHn3j8icefOOKIIxYcsaCthWlME23A9t8IGHv/WbdN/2PGqkkC0UaH27s7J5KVbb2+7ezZxugfWi35RuBKNgza+5MYp2jD8Tu9QRtSWBjGAYFRJgEEr+B+7RtfzX+N49j1HQO6GTQLhcJe+7xVKcWkKY5jQhMl4fy377PfAfvy/pqUhRZKiOPYcZx5O859y7/s/olP/b9qvfKmN73p5z//+d8e+SuBcX0XBcRRvHLVK329vYe/6/CLv/nNcnf3H2699Zprf/TZz3126rSpAHDk0UfMmjXryKOP/OqFF86bN2/Jn5bc8rtbpC2FxCiOUOBb99rzs5/7LAHNmTObXXmFJT3fTVQspNs30NcMmtded213udvzvHnz5vX191955ZUf/ehHh0dGTjrpxJkzZy5fvvxPS/60fPnya665BgCM1oCQBRPkGD1FTVKkTgzt8mO7ZMjm2UzdlT5o27hon3HHON1M5lbZVMg57LE1b6BFzk2beXNclPTkA8dMWpa1ww477LzzzhdffDEAnHDCCQCQO7gCgOu6zz333NNPP/3SSy+5rrt06dJrrrnmr3/962c+85kTTjhBSjkyMjIyMsJHsevsBz7wgZNOOimXWUaGKwgCAH2/AADGGACU0hJCOK5/2OELrv/xT9//gQ+c8L4TojD67//+76222cqy7FgnumlWDa5yffeF5S8c+a9HfeITnxgeGv7mNy9+4skn/vKXv6x8ZeXUaVM/8fGPH/PuYz586in//u//XqlUL730UqO1RJaj6NSTT/nG1752ysn/9ulPf9qyrVNPOeXhhx/mIUUASqu58+b+4dY/3HTTTXNmz7EdZ/bsNx199NHf+94V+++//1e/+tW58+ZJIV544YVHHnlkjz32WLBgQbFQRESZark2By5ozKRIxGtkZ8NcBQUIgASpuREBiH2BMO/PY4VMAkBA7SPYBm2Rnq8jWE5C/KPJgNYbnIVPa6ON0WmmxSzhojFkNBlNRpFOSCtK90u/pgkWQ9qQ2hALjV7W6yS6bWnLOpkmbtTGcAYXEwRNMiYMmpWR4d/97hYA+PWvb+YGU0lcr1WVSrRWxujt37T93HlziShOYqWVIR2EQaVaIaJf/PIX/QN9v/jlz1cPrtJGJSqO4zBJIqXiMGwoHX/ikx8/7PB3zp69vRBQKHinnHJyvV4joka9/u1vXca9IgiaRquXViz/4dU/2HqrWU899Xetldbqxz++ftddd/EL/sCUga9+7atX//AHKPCee++pVCsjlZF999t3x512vOfee3bcaUdpyZ122vHss88iohdeeF6rhMMiXwQAACAASURBVIhefOH5b1122XbbbbvFtGkAsMO8eR85/bSXX1oRRYFSMWfJHfM2X4/235TL2PtP+7k2+eMYbUxiKNQmVkYlRseaEpPlUiNDFBJViYJxTTGqX7UnZMu+VGlKtg4mwjpl9F2f9LyTDMaYyy+/fNq0aXfddRdXbyOiWq3GgdZE9Ja3vOXtb3877xwEQRAEnFCRiO6+++5CocCRTpwdMf+J00IS0WOPPfbWt751xowZPT09Z5555m233eZ53q9//WsiMkbvf8B+89+2z5/+dO/+B+znF7xSV/EL//2FRCdBFGjStUZtcHjw0MMO9QreljO33Gvvve79072O4/z0pz9tNOpE9Oc/P/De49/b09szY8aWBx104ONPPLbb7rseetg7iUgb1WzWv/nNi966154A4Be8xYt/w+/y9ttvf/e7jwEA27Z32223BQsWLF78WybF2ijTmmXGdI3x30yWJZ8oKaOusaHIUNi2RIYSbZTO5qSJW6FFa4zRJk3wrTuJdF8bOJ5QKZVX8GprWNJZw4aKgoRqpIKEshzGkxVBEBhj4jjm9UUXXdTV1TVnzhz+dWRkhDdWrVrV1dXFDCoiuq678847n3baaUuWLOGTcNHLJ598sr+//9xzz+WjtNZxlBhDg6uHjKEzzzjLdby8PYNmaNrykiZaX3Hl9+fuOA8Adttj95/84qcfOvXf3KJHRJrM3595CgC+/4Mrz/l/C7d903aFUuHgQw6+7vrrshenozC4949/3GrWzOnTpm27zTaf/c//vOD883vLZSJScULGXHvNNQcesD8ATJkycPZHz/rtb39T6ir+/Bc/C6OAiFaueuXt+76tu6er3FtGAUQUhM3BodXXXPejN8+dAwBTpg1svc1Wp374lEcfWxbHodaJNsqYMTP+JlsmZL81L8zQa01KG22UMTGZiExijM55uqx78yggFZIK825vDPG4MMaMLRjQweTBOLXBRkMabdken4G5uoPygExIo8tEpgJZs350tHfO64TxV1uvS2Dbv7bnTd3H8owtqYeREAgoVq9a6RcKxWKp2ag7jmvZdrUy0l3ugTQlFxCAUkmSKJlBYKpjVkapRLE3DREBEW+HYVgsdvFDDI8M95R7tNZa6Uaj0dc/oJVKklhKKYSsVEZ6ensx0y2ZLH0iogjCJt9/GhEBBJTWVX/ve9+7bNmyhx56qFQsGaOTJHEcB1EAgNG6Uhnp6eklMoaIPT2CZsMvFAdXr3Jc13WdPCVaHm35OrX/JsME908SgJ1e8yJOyK8zywMriIB9oDJPqBAgBHABnDWceIxNv90u8Wq+LP/EIDBmTFxl9sNYtEzPY8My3zBYPbh6oH8AAAhIa21JCwA4cbwxxrbsMAo9t5XeUBudJInrukmSOLbDsoYlrXxDG82pXHl/pVUQBF2lLgQxNDzY19sfJ1EUR+9/3/seffTRRx97tNlslrt6AcBAKrDwHOHargAJQIlOLGkhiCAM6vX6lIEpURyhAIHYmtOALGlZ0mKqqrTSWjfqjf6+geHKcLm7WymllC74xeGRIdd1HccVAhGFMVprzelGRhPqMb1h0g0lGv0BxxdXznYTBBJAEI0KT2mfsVrnG8U6UG5a6FgY1hFZb01bLPfBzps1b+CEkAhsNG8AuyU/VKPRKJVKRLR69eopU6ZQFtucb1SrVU53DwCcj4fTSeTfc+jm6tWrBwYG2k4IAECGUKBKlJCCkwMBQLPZ5DIhRhsDQsjUNj9cGe4p92jShrQvvKHGSMH3X1m5cs7sOV/+8gWf/Ngn6nFTCmEJiYgCkCV+S0ohrXbTvVEZ9ZCSiAwZadsAaIwKo4hjaX23EKsIAIhASiGF1ForrTg5P6/YZy2LvE0dSBOVrCm/90bG2Gtzg6fesECQRrqxCwQBmDTFfxrnIwCAgESaxxIRBCUgg4SkpCJm7CsREXFvF6Ou1CEvkwebMJdPSkapNY2nMS3ME6TyjBBrTu8/wZT/OvW7NXEVo35brxOO3UYiSn0iqc2tUQBAT7nXcmwAcB1PCAEEtu0arVnFadm2QLQtB1KhT0RhFMex67qu6yKhFJJ5JubPBCIiFovdmQMT+a4PgEJIYUnfIzBEht8HCiEKhaIQMlUBEJGBdJgjkAHXdZnWAwARaaOZmlSrVduyPNcjY4CQQzcBDKcSLBW7UAgEYRJllMoLBvT09EqOziLDl5jI+fMfaf+NjLX1n/ZfCDkrN6WRNSgQUIMxZHhgEPFsIwk9IAmACIKFRyKdCagi81tr5cHKPk0uSXyjYuKmWYMcMfprkTX7G2o90D+13qg6jufYVr3e7Cl3AwiBACgQFYDwXA9AEGgE2QzqBb8kXRmEke+5g0PD/X29hAgAAi3CBEBIAYZAG4UopUBLOoUC6wnBdTwAECgtYS9/8SWVaImWa3sAEIZBo9HoLpcFcfZoQQY0aES0pWOIjNGu43n9PgBEQWTbtrAtZroMGTAGpQAQQEZrLVBKKY1HROTaLhkQaDmWjMLIdTxLWEiITB1JCAAw2Pa6J/vwmfj+ERHS0DBk04AQrJckBEOUSup5qAplyhdCk4ZTYZZhkyn7qPSzbwjn4Q2PNPfwmHeUh6q1sTNOm3PyZGetmUVhsyQiTp06FTKBge2ZnufFcVwul5vNpu/7lUqlXC4jIntDcIylUsr3fQCYMmUKC5mlUklrXavVyuUyxw1ZtgXAFrDEdT3PcwFAawWAAFGSEOe1KHmFsNGUlmQn/6LjCxIqiCnR1aHK6qHVpVKXSKOVAbJcrUEYa9X0PM/JS4kgGdICEFAYzYGjkTbadVzf9XSW89aWNgAAkNYmUQkCSEyT5yqtVZJYti2kTOIoDCPHsTnbtm3Z6VVo83CJzZHy7GPsACllQASR6mJZU5Uru9NnEJQomQBYiCB0bERqh0DEMblgKPOh3fCP1MHrg00Xb4ltMb/Y3kXThX1vJCLb4lp9qqUrGtfP/tGON/749viSNjvQ63Dm/IRcSY3yAdl+VL1a91zXcm0gAEOO7Whl2P3Ith0AQERL2nyY7/m+77MJEQGlsMT4BADGZLMTep4PACgECPBFQadSKyAIROH5fnrjXFrSEAGgwDiKgSBoBsaYYrEoLYmIRqfGnFqlZknbsqw4ii1pCUvqRMdJJISUUthuZnYjSBKtdWTbNmiDBCqKMy1jdsdrMlluvuRl3fpPukkAAAbYgVUIiTKNSpBgDCRAzB8LAgSwAKyU28hOSQYADQgFZEEa0ZANCt4zba6O0XKdMU6wpDR/bJo4XYKV6ZLfUGutKUliz/O6iqmtwJYOggiCyPfdarXe3V0CgCCIfN8PmpFlOQWvyBE2OjHoiYG+fq21JSVroy3BzJBAAkuk6cQajUZXVxEASIPreFoZidLyLcdyuopdAqXneEYbWzrdXZZt2SpRlrAAQSkdRqHv+WABGIjDhG2pxWKxu9wNACpWrOxndXhqiCY0imxLoiUKnlSJdi0XDEohUGKtOpIaRrLquWnALQFpboMJmbjNirNbDxAAoBQZiUAyoBWhLUFaAApAp5WEAYBMS+0JgtAAKQAkAiszBwECElLLdJF928GrApn/Tsn+WA+yMZ8yv6HJ3gFdxw2DyPPcWq3u+75lySRRWmvbth3bAQAgsC0HCAp+AQB6yj0AoBKd/9poNIvFQhIrrbXnuZ7rqURbltRal8vlwcHBvr4+AKhWK93d3cZox3HYCEbsT2FZ2kQqVlI4KGzP8wYrq3zft6QDhlzbNYlKgri70NXX1ZMEsd0lR/kAEZABz/PzhNIp8tBBRG1MkijHcQqFAkoJAJaQYAiMwWzgIJkkim3Ltm2JwgIENFrFypYWSLAd13ZcUjoMQs/z0MqHG27SIh7ULhmO6oo599Hqoql2RBDr61qSIaZGTTBgo7ZS3zpU7VcaJ0Z2FOWTDJvMJ9Zk7HEOAkQwbGAXQIZIaxJCiozppk0xd20gn8x2mSNNzNcmUvHzakNKaSmlJZEITFYNM/f7kiITxEc7J6V+xJieKoriKAo913Ndh4iy3EiYyynIhsU2moXYShvQqsKJyDxi6gdP5Di2JZAAdHasJbARhEII33X4ZrQhow0nv00SpZJEWpaUVuZAxZfIbXfpV21kaCwmF4EZf/86FSwJtAajbdtTKuEml5YkiImIwCBJNBJAtNL6Cw2ogBxKSTURRIQxgM2q7czCP0Y4X4sN+J8aLNy3fGLHzJQAGgyB0aAJjAEjQNjgyk1aE3iDIo6V41hKGQCwLJF/tCwxZh/ezn9qNIJi0eePQRB5novYqkzM3FQUJa5rh2EMAJYtUw4Eodlsuo7j2q42GtqogS3tWMVCCBSCKY4UQgiptWYLAADYli2F0GSUYr+ytDQTU5s8hWkaQUA5aUFEEQSB6ziZ+oX3b9VSXqvdchKNpYn8bghQCubnSKctZkmJAqKw6boCyMqUzgRAhAQkiTguJQRAVnvh+IGArCtNP0yqhtoE4IkVIPOAHC9ejvsy9/CcpIjjxHHsJFG23bJq5JW2mAeo1xulUlEpbWXCW7Va6+7uShIVxzGXODKG2G89imLXdfijUlrpxHEczkeYnz9PPAYA7LZqMCEDYBAM2q4NAFEzCppN1/M8z0MLdaJrtVpPXw8A6ESniuCMPyHEKIqjOPY8z3Ns7uiaSCkthRBSGGPIsEsnSiH40YzWXAAgvxOttRBCCn5MrjJiLMsSUsRRHEahYzu2Y3Oi4LStspp8m4YLyj2iRn/Njq8GyABwuQf2gCUATYTMzWGqGEfFBUnazwfAFmHu4eNFVgBDBjLavWGerYPXGZtMttQAZmwxZpYtjQSUABqMViRQIEqBKDCtwZre9+izbYTutg5ujuuDlngJoySD8T5GmcCYQmviOh+2YOtKxszhWJlCZH5vJiOCmEuebWZggtQoowESlYZ2rGkst1sQR52H740gpaSZVjalvwBapzKklekLVCYNQzbNZMEGo7CB2n+jIb9/BZC6tigFSnleQWtNBojIdqwoqkpWGxgbjAW53gEBZALYJO0a5aEAIcBAYDAAcgHcLEAKR/UAHHf5DjKsUbZEIIDYxCgwhlCB4vdlge2CZxlnjWfsYN2QUGRJ22Su8gApAcgCbNLSxzksy7LASoBjyDk0SXAKwVTLZQxHLHHQEvNttm3baMeUJHEspJRCtGLakMXQUYk6mdRl9HAU2zP69ifdWBpLMlEggCCNoLjFQCAAQmV4pFz2AN3RnpeUuq5IANEEEkTCGDA6fV+5eywXTsqId0e2fBWMki2znsfyVV7COEgIAV2LUgfkSTr5bTSsW4/TCBbzHrEyxpAmy7IsSxpN2mgppbBQJSZJYmlJISVr1zlmRSAyj8RWNsr4qzY+lixAkfI2rcIcGU+DbVvp/SqtWQC2pTRtvUJkj6Oy8tUEICfqAxuzX+C46xnRit4WABKQ20Qb0MZIEBaCEWCQuRgiCUopKSURoEAyJIQgMIKSIDZ5SL8hg5nfoiEjKCHh1Go19jepVqtdXV1s7ZjsOpc3JDat3RLMWB2FIaIoDuM4KpS6fbSeq1V7urobAHXQnhEetUJA2jv4Go1crw1rP/71aqhRV8l06qlxaqwk15pysi+y37U2xmjO4ENt1sWWXJatUlcaal0rPXXuX5mdXAqUEpQGrTTm9sOWhJIrz7JVi1lLXwgKEAhKGaWUEEIIyao+tkdqTVprRCGEkBKkBK1BazNm0sT8mEmGdeo/BhCBBJCwBALUq8P9xS5BUhI+/sRf583bVpshpYeRUBhAVUZVJiCDhM4wOCNIPWB6a9W4r28LEjGJgMghcgRw2FiuQ2ivR9dh8yZGnstn1HyJoMEoSBpQl4AatII4hjiCuBf6ME0rRp31eq898AUIDUaDtkBaYGnQBjQCZnmVkFqGTxIgJVgatAbdXrKRIPPnAGqrwIgGjCEjUVpgKVCKlGDXf4CMgmIet5Sx8aMoGaTatnH9Jd1nkiJ7IkLQWAsafV29AgBAVYYHy92lOKk5ngTdVEnDABEaLreLZJAoDCEIsb9vuhA+gSDIpPlcAZnKlrkyrMPwrQ3tsiW09SpDlBBWdJJb2wAgIbSRJuOkuJGxLgytSdCW4Ehw0sgslohAA2gCiakuPh/tvBFriGODUgjJUlPO9AAIJEpzTwKAJYQtQGlQxiC/4tbFW5rfTAGD2mittZBSSplneAIAIYWUoA0XUElvQ6zh+TYaHz++CxIAIbH1UgBwJV0EtB1wEIYBRoh8TZ4hCeQ4FjXi7oLDDWu0EUI0Iq2bfy/3gGqKBCyZSACQogoA2nQbY9AKFdrGdHf1TonjGAA472Oe/KmDzQ2bsL5lNvmkeaUQM82H5/qeWwjIVBL15UWLnh0cbNoYWKBdW7s2jMpKtSFuakJskGtRu5jWrtEapQab6OYQ2e9CCCGE4IBNahMb13AUwJp0n0zLhBCZB1o+YHHcv7Z62a1xzTRRSmlJGSdJksRSSCllKjIDAAKnqkchBEohUAg0pJluZueY7NkGX73/GBKWAAuhUA0K1fDaiy6LTOICWgAL3rXgxRdfsAU4UgrSwgAvGkEDoAVogeWAdOGv//cMcGQsSMMeKCQyHlm3Z/fZ4E88udEe4AsAqWCpQTeg/tObftzERhMa6IGxlXZNTVW0TIAEoOms13sdWwFgqq13Xddz3CSJkzjhzD1sHQBq/QkhhZDGEBmT6/4RMprXsj0COz1wtjMhpJRSa62NFqlFtO3YfESmwmVGp1okeQyhbNM9TEpkMjMCBABNmCnnnHjw6b3S7gIbrOrW22zZGCk06gUp6pbd5OyOREjkSIosAJIAEixbLF8+gtIWQmRtiak2AMa0DU3attrYaA8/qSC+HEffuPzbzw6+HIIvpUQfk1pSLBarcTUhyf7MnfWYNQAosCw1AU87hptIfFtKAhVREgG0OqnRRhvDfvhSCCElR/8gGQCSAgWCkAKF4Fow/OIMgsmik1jedBBtEIqMYk9OyLjcUUQk1aCzbGmMQSGEFKnGgYjpnhSCy6ZkqjnaDEbU2FvIzLJc5DLXaCOXKRIGpEFlkbLIJhqIcIv+vnNP/eh0z/M1uFIMV4M9d3nTCy+tslEDgCvTh8Us+3dCEgCMMdvOnn777X/ZYost8ksHQcDpfzvY3LDJZMvMUIB5zmIgEIAGObaJYsJYiGFDtaKvCy4WXKO0SiNtWoLlREzAP3pfE2FDaoVyKY6wnQBlarBRdLElywkizOL7eUTnGWdHn3bs1bLkQW0SYlskEiAIojbr8MQ3PP4XBEDSIBShQTSWJBRGjLoJI4CAEAWmBlEgENQe6IbtG5sBFX3NWJf+IzWYGKnkd3dZ3QgghVUZqtSHqkVf/+7WD8yYrkuygCJCDIEsMJZGpURC6BjhPPJwctoHfmKLIlCaNK6lF015uVxWH51soINXRarGNgpiCTgYrsYuimRTOyoWkZEqKUSJ1K9+ng7WChlIQJAgUSAK1GQAkbOCAWQqMEhllVamE8xiN1nqae2DmcIRU84LAUAAp41NaU1uLiBI4wLzT9mHSZ8nZZ1ACEGRghJ0V5ueNDpuBpE2yXDYNFf86P1vnt3v2A3HqhMmgAmAQ2SjToRRgyN9Q5Xesz58RTNY4bp9jtcPo7h2altgclLvjY3MOag1PySEBOS67lPNweUmka6DtiO6itWgahtTLHRvDlLc5rlOwBovW06oo0aKFUHTgaYv262KXEAxpRcoUCB753POK4EkMo4rtS4CIYKnyE/ApInfkADqFkY2egl5cZukBQCZpZMtpYhs3wMDRIIAMSVjLEESIQhFaQ05yEyyE46rTUG42m0WlJpniQzXUcOUxhKS57mu5RoTKhPpKHpSxNHgK67rAoAFGo2yMHn2xZfvuvf07bZDK7FqwysllQBAO6tlLLXuNsJRUNfRlN32+RbnB+aSsLZt83k62Ayx6WRLytZtC2YaZUWUoIgQh4ypFfw66Eaj6QnbEw7lB7cJR6/P4MrU32v8bUNOl60YSMoUYESZZNla8c2Ml7zaqc7a5W3kcI425iyjv5gr/rMAgnzHNSK/Vs4VIuVmM9Q4zklFZnpulo24oOOammRyYR37D0lCY9BU40jW4hFltrREb2+5v9z95OOrpvXQrKkrRF2BXQe7boxnyFUiViJW5Gvw9nnb/KQpHVkAAiI0JisQgPnr1OnnliP1Bn7wSYuWuJHBgNGgK7piSxnJsNTjW1JqJ450AIIoEU68KX093hgwQgOAsIRAiZTG1UjLyj0iiPLx0v6KWI+WRWOOIoOtLk7Zjvl5ODdjO5VpdwAZc28ZdwctW9zEe0wGTHT/BqkE1Avkx4ELpuTY0i7Y8UthA+a/bWrUeNyzGr6sgwhBBEAOgE0JgoLilu70WbOee/GVcr8DYJFukXxIt/J5uZ2d7mCNyKSFsQ01AlBtJr1TpjddtxYkLsmkWCxIN4gavko7d2c9Zo2AFimdx/IAtG+0w6BFRE4ivdjNRSDIJ+kx8zghRwsKMIJMmoOsRZZIIyWCiMAgGkADaMfgh6ARkrZkE9kbh9w/S1Dqwz/KE6991qZ2srVGNmwTacRaDStS8ZsEkEZM24FFdAHVUA8ndfQken6pq7i1lrRqqA+xTKRlM1FhoYBCiNmzLYofiaJaX5/liG4btbZXa60p2YKkm1AtqFnT+sn3/SAIfN/nGni0Vu60g02ITcknsSV9jEMaIgogG1FyxgFAg+j4Bem7OlZRpJFDa1iz037kq4hU64C12crGeDT8Q9dY03fcHJlenVqUJcupuOaT0LgPY/ZpIwSIxHUTs4wBmcd6TuMypqHlbZZbiceJK/kXyLkHs2Jno0LW07gpwFZK++wsr/Iskwnr2H8QDKIWUpYKRa8oLBEY5QsraDS6LTmlLB2qIimjIwOJhEBC4heELMnhajhUtarhI0DamEQbINAmM9Lwa+OQB46UwvE8SwevDkNgirIQQkNbajgaqsCwpiS2Is/xrNARpmMN/kehwWTmyPSblLfLLJZtli8ucEFp3clcYYItIyNSGzHKuLRxck62c4scQZs4NA7tzOCoE4xi9zb7AUbjtwnAoFQgDCYE3UQCtIgCIxDiuN434Jh4SEeDgiI0sSALyXLdglUqrhyprRx6IQKoDL7k+uB6BQDM9Iii/fxAlJU+x1HX39yba2OjPaIEABDRRgKAMpHtd8Ukq9VqPVRBQo5xIkCXikaqtZzwnxns0iDBaLQtUEY4khKNlgVKoy0pUWDxWokAjEAjLJXGN7b4lizWMTVKAscQGoFEaLRIWdbU3Q6RQBpAMmjYcRaIEFi5SymJaukP+FdOoZqepi3UFtdm728NntedB33tJxynjwMQwAwlaUQtQCFqkRYFtV3flzY4ONIYScIoqYVbB9rXgBJt4yiMMEJX0osv/nX2zLosVImIgtWAxlIjSqOlEkRfU5Co4qphWalUpkyZAm3VUNe7HTrYoNhksiXlwYZ54vLUARQloASUmUM6ITaTuK5jC6W0LMFpBAgktXMJkHtFre8djR/T4zmP1yRhTnjC8dspZ2QQDCIhmFQ44GzOmRtEi2ea8EYmGO3tP/GT8EzGXmLUllKW9fMIQC0+LSdkOWtFre3WjNhqJIFCCKkNcawmQp5bg6D9TbVOnGv0RmdZa22sjdauLzac4Lqu/QcBtBBKYD0MVwdBxUSu1p6QzWZdq7Ax/IJrXui1ikprIIOqKJJiEiVBLXYK1vQt7KeeXkEAhpQ2isBw/naB2dtMBU0gQ5izfGvQukzSkNbXE6ONWdxUBkwAgQHtdFmqZFzbUR5oiI1UkSbZ4e3+YaCxRpu6KGt89jPLs1FlhAkMIBHH42Na9xVQcOIYzEosZrxgrr6iMS84n2TSz+PGxATUYTxHt/5TzMYHTfARwYAAsA0qohKnXw8DgwArV75oWaslrbZgECkRlAgjJYlEVaOGY0zJL8ycXnI835E2gIiArMzxXrSugEBcm1q2xTJnIRjt+re2uP1JG1//+iEXLxHARS2asU6oaJV6u9KSs/V6XfuoJlHv2+hIZGKjVqBs1Bq1BSpfS0oSkpKS2AhJiSBbGNtKkAyRAdJEJtPmE4EBElnhWwECSCApi7QkFIDIdTbAkCCUBBaBNGAIDKHhxHts+kjpG2YmyYy4peMwTXmDglNmmVbyq3EzdovxmijH2KvgNQmTa/114kHKgjNn31YClQAlQAlEQCBsqliFQY9bDskUfVeCJUQSSHCIlJbGdCFEngVxNZZSSkqa1SFP9ggwxgncBBAUgvIUSEosUF1dXQAQhiEAsGAZxzHn9elgs8ImtVvmI6WVS4v9MREIZOpWyXyGsARKkpbOwvRSPfYoGxiP2NdpjhotRU0wzl8D2lTfOHrNJIhYCyYIgFDyEUSYCZbpz9CyXrbLaalkuGa2KOeheC1AjGaw+EPuZ5zq6lizllJEJGItnkh1fOlpDaV1nABBCBDSkFEp0wciDeNsE25GOTMz9yiBMtkyI8HZg26IWXSjcTBr7D/c+MJIC4QLwkFhCzJGuZ5rSRCCnIIfJ5aWqKSSoCxskERA0WgEzeoIqV4BIKWwHak56yxKRIzDsOB5qaye6WJzvUJbU7ZvdiybGdraQYAoQLEKw8bWDVML44CkiSlGRAd9mvRMMLUG/aj1BDDjvuZC2Hk57LazCkCTKgop3bP9tG2ME8jML58pV5o2BolSFRsQQmoYSOkRx23LTN2E7EyWRhYTtsgXsoRJbDsbVVim9ZisZ8v1kuN1WDjxeMkYxfT4ibRHmx/GipcESJgQKqJeQgVoAYLvFoDAdR1jlARAkKkIKsEQp4nV0sG4WldakZGW3aWVgyhxXDIsIC5ST0K0xgplAbPELoBpw1EuUG2MltjMgAhpDprRr8jXEKPstTyDjm2jMfFQtVl2yz76IYQKrE0e2bh+6zGPvxZvRgsUACiwW51jOQAAIABJREFUAEBZytb2+H34cGWpPMBSWUoINyICO0RQAEoh8loIo4k0QWLAGGWUBSQFCAkgFGJCIgFMCE0qWCJR7gVLAgSCQDIOKJsZU0wTywoi0IRkULNB0gASiFFhRMhKeaZwKAxJAiTOpcqkC1kfA22ZEgAIcDxPh0Bg1jBa1jKEJmjodrr4j4LzdXO0KPJnadhMgQAoUVpSUpQ4RlgaYwSNTqigLMGyLQSrujJqhHrLLbcM6/9nqDbQ2xuNRIRSJlKRUjJxsZWtJ4oiz/Ns22af2CiKOiGXmyc2bewQQcZSsBJTsgqEALL6hwAcPS0kCssIywiWuljmBJhgbLwek/3aTY7rfgUcs02Qh2u32H7kqG1K0zcLAAJKU8Az2UEAztiXyWoT3GSbc0V2jzhur/zSadPybu3iJUFKCJl7yn43hIQChEQymjNkEAKr/ASgQAQhUFraaA2GEAQ/FNsc2tutdRFWDAqWpjOjUX79UeR5nRt87dhofODa+g+iAhCCpE3CBUxlS6U9z7FtgQJsvxBr0BKUTbZIhIoIXUDXtpyibQN1CwQpBdpokaUMMnsXxVEh9Q8RRMYYM6bm05i5HHPv639Gvm402lpAgoUgBEgXCg1sRHbggKdD5Tkl+v/Ze7dY27LjOmyMqjnX2ufcR9/ultQm2RZIhrIYP0DKhmjT8kdkxHLiIKEB60MwZDghEEmRo0A2kshA4jhSRFHKhwHLMiLAMmlbdn4sIB82Yn85sj6UIAGBSHCk2BYVIQoFkWI3+77O2XutWTXyMdfae59zz+0X2by3m6f6Yvc++7H2etaqUTVqFNLTqbf7ZIVc591eenzElvnktl7Ci+ah7RNhy7cMvbDISE3mMLmDFlAAMBEtQVpHiCZbUiLHfQ1Up2zs/y0/1LuJe4gnoxa5tx6bgfvkf38q9cd+R7nYZckVFWIfyi3s/QUkHvnVRx3FpdzQQaz87WBH9cGO5xhiU/4uYAc6yM3mVMlxGJQBysw73y8oUGqQ0gfs5getpbIANzMGc1sdyIU9cTw4dL8KHVwecWSWLOXFnv+vLVv2XL8bLyIxS3a8tRY3/D4AFr/hu9jVEpIK2oVU8dvrsT+9eG60sjBBLmHIgjb77IKlOqIGUFpppVWGoILW0KJWAGYGVsvTbeWo4uV+RWtlRpz0pQUrel+3+5Ql5U4WsYTKBN+qbMUUEkwhlY40hSNdZnBD6xPzkvAlZhFSjkSkceHSwaUL1UdB6hcR0wMulpQn1PsSO2+UPeOjx3oVrh6HyFXOjI985PXapZv+m77y9s0IXIBld539BrGqJBF0GLWdx7BqnID75f6mQNnzDuhAcT6/P9+Yb/jm4cOH5Mk5p4oNCjTFGc8sbRnEIqEfbkDSNbB8au0JzyDpkAZLU8sFndPVySrZIYj28IP9BDvqszmyN3e7v5yEf/zCHiPwcOVyLowEWRkSR6l0LhSw/u5xV+VS0137E9fmxcsZ9supLeKRap+Wl/dma2S1fvIQUy3aZ4+o93SvMe9ymrJUr9VhMmpTx3pa53lq02wIw+QMefRwz+BUOYrCDhqPy4oAa8B68S50YS/hitV5w6arvvcVjAzfwPlDmCgxEgqwu14wE0gynefTzrFJICSTGpTIRKQilNluShD6wKtDonOoNbL1qg8EM1MqlG4GOxSj3ybR8BMwLaeiOYw5uFlYzB5DM0T1DJGU2dsbW+YxILz4iEcRZqo3GBmOrsijirxpDXoMlqlObGDnaKvLLBpJ9/0LglLZoD5ZZzkhtcabFKwLSWNxmQSA5EpIkSKzgSLT6DAXmYKWkKb7nqCiM2ix4Bbu3QwPPpYrVNxv0aWt7HYci63PD1786b+kjm8eKxqndZqxkICLoHG7252cUmRemNCy3KW301YmGGgFaG6b4z1BkrBUywiA7r6HiyvVZb8bex1raTZrrWXmPM+11q+tGehHoc6xxMuFj0hRWid5NhJ6ezd797mFezAJoKD5vK9qzr1VsqFsGlpp3jD7DJSCVlvtlcxNQw4saP2kq4xgJWlmU/EBM30XHs6siqi7xprTMPvsNkPSPBY0tbTZNKV2qV1iK27TGjoXCIl0pMMc6aSBzpIYAixEAQpZgAIUdToF+9VECDLA0MuS6FeQumcyJRVd94bq6TGRx5r9OLpUD3Z4n/aYe/hrREWPfOmQQtPFV19jIVdXWVZqHfbX/PrHGvUudRWVFvPxabzWRCS5ZgCz3GpTKKwCaD5t0lopbCevvonX9lTZk9SJ1Z6YxD3D6MJtvKs4JAV2bAkcEKn2YcFXIuF55eV65YJfne5+GfxdWPglyIQVHmvfenhQKVov0bX2eEgRXQCDwLGg/sUM8jHjcb8cwJehHzqUDdY7/iJPi9Th97pXdKMPm5u3T2/O8/nctlTQYne2PWv3a/VanAgizJoj1hUbobL4o71s0+WdkGBeEZ699k5+46Yrnn2F7A2cP30CtjrXDATMiQQTSkOYne+mmzzRii1NKUaipSIV2W5oyd4lsEoyAbUO8zQbZQTpbh6hiGZ1ODo5yKOkMR+3jtf2jrU3HLvzKo+3LiVzT2hHmgie2DLrLZUCE0BmhmUSyKQCApIS0hCH1enEMZKwRyLspahJEWoxZ05k73WqsAohQcghp1xwVxhak8lsL6lxONcP+rJHybz+gbWwdvT5ozuSjlzq8Wt4mq8jXdp8CkvrCQAEmID32HA77WDcJ66wDKvqDWY8325hoBmstmkuZb/7pN6VBkCISPdyjC2PjYsHulA6aa211khe9029s40XRVzRMx3rnwsJdn0sDZNNpRWyNRRJhQ1r5SpYo4ZUzczIGKKhqb4stCjbika0ZkNjCZYcGoSM5I4n2E6qCuNs2oV2wlbcJbbymXWmEkqy0LwjTNIBZw2gURWoVKWSyl5970o/XCixfRCsGMa03nIIEDCIyAQomdYU+2WtMACHYGnZR8f+dx8ZPrJv3+ixuPLV146Mrk70L8G5uPRPHT6558Iv3qLE5SFes8+SWmm9T/vYlp/sKUk/e31bdm1PhT3huuV6i1/oMvv74FGFr89aVB8Pf6hb7rm0lxb1lbTXn8+58otXIcwLyOoYdXXlMFJrgn71L+y74JG8eQ90eIQnD+DtwiMPl78ALgMl9zoKh2oWAfU0dgpB0kgsYmkNkJIpU+wUE0UTb4ybevNGxBwxn59vz7fbcbMZNyMQ6tSdXPMA668fjhR7XSHXn1g/c3nXfWUP61ezyHD1+UNY5xgL6tw/X9h/CKhRDUopUmmKpVyfYls7KG29LcVSqOnngRndiYSWYqa7u9tut9ucjCCUueddPf2llmt7W5hdaBGyYpWi1CgzZgCiAiEzoXcHw8XOHpt67LWk1Xr0BQNN2BfO+tlvMKr0xkxLesIcZpzneHA+lTJ4rUtXFEjJlI6WLHHA0lwWt/9T6/+Ougn2Etd7h3iUgbkAh5ZKwvHUzKfSjiLXg28liKX8HkIAtXdhpLqyCVLH3+mcPqQUzAQk7/QXrmXNnuglaFbG0X7kR37k7/29n7179+773/f+H/+Jn/joRz+6l3PMzLt37/7SL/3St3/7t5vZrVu3IuLBgwef+9znrrHl16A1lIK2yqUu9avjD1S0WaWwAWVBlTV6o1Qvf7fa3D1rOmcvW5Ztb9cUKVPJAngpJfjQolWGmQ3hJAvpdFeUSJuS2/CJdbJMZpo5stCccqoAhQhaQ1bmwAxmUupJGPbwlEtBMk1W+jQDWE/NiJARUnalq0WzQmsE1rd8ketfcdreK/H4On5c3fJVPNCjIdRxneb1L+eqhe3Tc+SFTywuQdS+btQ3IvXogOi+LyRp9pltGR+amSQz87zIp5zSvjaZ829Te4LYcoGS3asc4y2tMjImAOotlodEz/rlS8t6y27vR3ntC89f/fO4GIusUO8gZrOPnXCIoNYoa1X87FkgXqDL8lCtXSOgBXpexpbHvukIvNleDu2Ad/eyvZ2JGUJ0ahoBUlCTZolKZjS1Ri+GMp3ttjkNg9fqp8NmrCOtgC7shLYkvffAElynnexz/9l/kXtfR16I/y7v+S/T9Jjnb6ld3gqTZd/PXDh7DgSZUADzKlm3B5aUgAAkGHohs1cKOr+RJGkAzYSibGt1hXQDsNvtaq1eLXsjyEEM69q+9uyNEnp5gI4Xv5lYop8jbAmzOJdkUqeoidmolFiQyV5TN5rnXIDZGGZLRyV6ayVdtJTlouvTmzApNzkl64m2RClWzDY3KsuwnebtNIN0GpYxa1E0B+3Cmd4ZGDhO2wmHSv6ayFvDXOE4kNkzOY6LmpeaFJ7Gi+popQ9wmiBhPZ0lJojsBYPOB+wh8xLkL8UVQoFMZAL7+cU4bPMiGf7gwf1//I/+0Sd/7JN/9+/+3W/5lm/563/9J//4H//jd+++4u6f//znX3zxRUl37twxs9u3b3/mM5957rnn7t69e+vWrdu3b3dxjmv7WrOGYuxFbwEg2amzACoagNJ6s2VrKK0s7ab9SQyhQTC4O+vO7SHqtjuftKFG3Vnt+dcatXJHtho1LJ1upJubkiGbktvmWys7ZFqkVGC9p8epShXajFIYIyMZ4pq3SpHyhebaifkuFVmmsQ8zWAO6tZtr0fdZg7Se7Oei7bQ4JRwmVC+uZp0Np4PjeZ12NbbUVW+8tl365QvhOw/vdxmRvq5LfagHM0Ks4tIAsODzI5tttjyNlNcZffdkmuw6Jf72sqdqDvhxkvhgfHUW6vE333J7zd95NKlzsQS3xCL7mGc/xaOntxZZiqXXVFhE+bVyH/e753gBq0JFb0LlAtGWzuqlhTJ7T4cgZHYssoDZtQuboszMjDAjvbXtPO+caSbj5D7H/NLUYrM5uXP7FEoq3Qa3Om3bbtvGclrq6XY6303hvnG/I8ziBCNpufy8AT1EtHXn9HGbl6oK+72336vHz9+cPQ2OSRe25UJNYel0TfShAIpel+xjYRKC5sw5lMgu7h0hMzo9hZaYdufTtB2KD7Xcu3/3R3/0E3/7U3/n7r27f+Lf/pN/+S//0Ic+9KHbz9xe2LjAdfrv2l6P7WV8Hn2H6mx24VC9DGUwid5qTQdLS05S4c2AlPQsHl7yJia7VbfP1i0DbLAGa2BLa7mxMrKIWEbGEemQE7ol3Nrq/DzPMlq2ePhgd952w607m1sn8/bh+e5hYTrTSIcvTBcs8Q0WhSCs1+DyT5e8tI4v0tfvNJ4G93K1PbJm++3lUZoPQuc8ZEDLrL4eAq+9gCLcXNI0z14SxDxFHTzBCKUSyoj49Kf/zp//83/+Yx/72Msvv/xTf/Nv/ut//a9/6L/8oU/82I+9+OKLACICQGbeu3fvzp077v7CCy+cnp5ut9trbPmOt6h99OPl28+xluweQjQUa0u5u+vB7hs1OwiJIVRVrJRNcxfLXGqgRI1qxjSakYSZeU45bBlhmSWDKTT4OWs4siGAiIiWcFiXnmEWolBuKq5CFLI/DuIgVqE0VcWgrIAblEhY0khPWrIE0BSFmcrKtLW7culJWplba9iGfWy31AiOCi5HoG3Njh3KDW/C9gInX3bcfGERb3R5x3BR0rnrNDMze+FySquMOb3YBYrstb0t7OnBlnrkzzd21r818PI1F/k6f7M7hAM34OIFuaTrFopjRxo9KtIqHSbsG965f1i4BF0ZkV2BtdexjCRNykQnOnVZ+Ewlg3TSaTQuPLKu0EBzswIrZgW11KHcKpbuWcuult3JGCebqDZWjl/8wm+/9Duf351h+4A5V0x1vPl1N+omz8/PH57X4WSod7K8ovKQ7jRvUmRKRXIBkq0jMI87ro5g18XhARc3+cp9/urH/1Gv9NUp3r3W6XF0++jAMoGEQgtZba8il6m5aQr0KpCASJkv95zW2jCOp6cnGVO06Q/+wW/5ju/4d/6Xf/bPxs3p5z73ufe///13nr0TEUc3Ex5W4Bpnfs0Y8WgGp79xxbXQX7JV/qcPETFh3yC9lhwbkV021m3TaEoLFcWwTTubeTb5b/zqS9Nc25bcDXUuvj3zB4X3J7s/YQJ2tC18C21nbOc428XZrjPGk0qojZrHzJpZ9fx7n3v+vc+/8IEXXvjAe4aa3MTZtP3SF88No0FjiaG2oKUVZUO0i5SWC82Remw2q0d7V/qH10NdeXvYsSNYp7prhZd5fL/KrltudHel5mnajAlgnuc6eE9hRmsZcfPmrZ//+Z//wb/4g+Pm5F3vfk9E++YPfvMv/9IvP/fcc1j7KrHGlB/60IdOTk4++MEPfuITn/jABz5QytMTjVzbV89aaV3DaV+ujBr9DBnn5QJt2I8aAYDZZ4OZmdtch7PqtWy2HHYFLCiscOcQzCFvcCKZfiYpbRqmnCOYahOL2SCLZIYyMluTAAMKrZgKVKjiKo5COFFohVmTQ7Ama6oiK1SBQsxEykWXeZIJbyBhAwJIIhwyJJFGGRnqZYQj19tz/AAWGuyFwXBLwRP7hvAlpjxkhxZ7Xb6JjwWWrx4OXLXwPmdm/bIeKQcdxRqPX6x6S+0sb5JQmuDIWR6lufy8qL/7qmt3bU+RPW3efK+IesHeIA54S4PlL4dJcDGsv+oDffpXBxpaEMda71wQKDp8XF7SUvPi+pgL7sBSy1wbVvuXnUYYHLSlT68rBC5jJl3rv6SLnlaieFaP6oz5wYPp7tc/X55/vtw+wYtfd2coJ0PZbIbTTb3x4CwfnuVv/Hr8xq+3YXP34fnLu+nuyW0QI23D6F1UNbMAI+grju7iHUdVBO63+iintSDMo/TdpT33hnkijz0Qb7Edso97+m9ItQwPd2ct1DK8DtN5NGmtW6JzX+E0sk2aZj08e3D7xo1palIzK14KKWXcv3fvh3/4r37zB7/5p3/6p+kFwHve8+5n7twGkJmr61+zFO+ECPnaXrf1ceCv23houzueTrlv1VsGkxBpXZ0Ysdnk3DBHpjQFd5PfP+f9HcYb78JugGpEjVbTts3rYEPBcGPSjYeybfpW3DVuG85nbOfs1IjeQJye6Q/L+cPxLO/jC7+uL3zxS//iV+6204iT3I3zNMzvefftF9992zgXm2edR4tVP2JtaD9c70c74ehCuHg1PO7a6OD09d6Rvny6xVfcrtwR3ft2DBla7yWrHxaZzmzIiLMJks7Oz+Z5vHn79POf/50XXvj6PtrByHv37gka6gCgT0Ii+P/+5m/udtthGAG4u5m9973v/dSnPvXhD394nue/9bf+1oc//OFf/MVf/OhHP/ok9se1PTHrdcj9DMyosYeX3bbl8of3n2+1jdBgWSzrcFbGNlj01s3KNthU1dKWTk74dvZ59rmUsrVNSPMMjkb3rCXHkiclo0xyT1OFilqNqNnqHNVYQF8aNFtBFPXHebB5oJPFDE0MmaykWcIC7ANJBDOGk8norDSTHOiyjQekeESwX58saBJYyxFLfybXB/SOpaPWTFyV/bo6Zn1TLunxjk8X0O5jorHHOs2LU4taacFwQFJD8Q47fX4za3xtT8ieNmy52iVF49cLL5+eO/jedHFTjh61Jz8sxmXeLKUQuUq3H3zNyp1YJwl1+noHlimKkpSdxySluLZw9idGgGbuMKzzNNfeGSMdLKTn+i/oYaWVEoWohpOxbIZNiXjwhXlT5mdOJ+NdJ1yIGZs6js9snv2WzYe/ZVNOtp/7wm/+8i+/dP/+LfKm8RZYpJI5RA6kkwOXNJ3tiTAL67eLp/ZK7QqGjpN4x/v20h9P4eF/TZOQkZvikRmJFulDnR/mnP0koIlA5/eYmSW0Ax6cPbwtTtM87eaT09PTE1cyMp959rl/+k//5+/4jn/3u77ru/73/+MzN27c+v7v//7v/wvfl6meTMCFgFKP0pOu7Z1uplVNYWnVxTqT6Pj1dWZkwgGzRWJfCRPCJKORWYzF3M2coKV4zyw9LaKQA1SRxe2UbFLVbKoeMWi6I9/4+NBunJ3VOLsRtg3bhW/Dt+m78G0s2BKZFIYNhlr9G54vNydrk9pu16b7LZlZ005zuJGvPHjw8LNfvHE63Tidnjn1Z26Uglb7RmgPLw9ssr6deyWfy3wrHT6zvICDM+pvvOYd6bXDu6+y8VXWY8/JFxfyxNqWqq6/y4QiYiC+8Rt/fwRaeB3qJ37sE9/7fd83bkYzp9m9e/cg1FozIpWSnn32WXcfx02vWHZs+b73ve9973sfgFdeeeWnf/qnf+u3fusnf/InP/KRj1zTYt9hpv0cAIBkQdvVw/nX2yz36nIkc8g+i0KZs1w+7omygy1POq3aciqG0XlSWvHZONVNDDm45o3OB8vxRLVVkjHEFtscMmrsdicAtnHaJnAkS8nacuMZJbM6aGIOjKo2RBvUquZBVmgOc9LZ3MLY3JqxVUS1ESwidkDCgjUdIYYYwjpkjAXIZYC7jOmkRAMTtqJDAFhV//eFv/0Uk74397QLHmJk8KD1eNi3j7q0r5Jddi+XhHCvYMiY9bl42oWRTDLSI5dsAlvOZUY7uS5avr3sCWJLPeb5OirncEq+nmtkuQSf/P17NV14+sh66dFnS4AHQQghZSEl2UV1DGZEYmn95ioXKqBPretjWXpHuCAcN1UuZbLe7dgVZAww0QAHDHDKIUt5qotp9EYoBNA6CoSkJAljksFliECa0iBwEs7lO/mWpd5+9uEf/iPfeHryoc9/8ewLX3z4+S+efeGlu8N4ZxiH+w/ue5HE1DoxfRnUuZRt0Q/+haHaPN5fjytRPoVVgiusy5/IjnKVhzca5kQmbSEE9hk8AGQhNQWLvfB1p//GN/2+O88/d/fuPaP9lf/6v/krf+W/6se+zbu7d+/+9b/xP/wX//lf+oH/7Ac/++u/8Rf+wvffefbOn/2z35Ui7SD4fm1fg7YOZ9/r1ywj9UgCCXAdgJk9tZNra3QKwKIjhWQaDP186pNs5RTQZN1jeJAVzdKqmytQkpEqqYFqxNhSu0lBAUUsck8rWYpKkSpYGUAQQUuKhSxSCfikURxRNo7RYhBrogieVtOqVLfNPagUzDBY9o0zLgOvFsWaXhFYaB+rgzlUEZYOgwsx0f7hUTv66Kvyvi4t7athV6zPIaW0F43DSnteGC/rPWP5dkRG4sHD8/uv3H3ve9/zP/3j//Fd7/qmk9Ov+7XPfvbW7Vu3bpxOEdUdwDCOrUWLiIg6DNO0y8wXX3zP2dnZMAxmtp9gOU3TMAw3b95092/7tm/7qZ/6qd/+7d9+z3ve81bvkGt7IrbMMi3NhT6Ocj/gdG+tNgCuuUk++cCczQDMZSa5IwtaZqbnYMn0HObBWE+ab9qpNed0gqmwoZ6f2nRDPm5yRgEw2jS5TcVqbT7zobHOxA1MN7To1JuhlqwetcTIHK2Vafa5DS1q0A3FRNEUyklKL+lu5mY+TraZXC21Q5mTrSkQDcpQRO/BDLN0g2BEdk2zdZDmiiPVVcT2LLOON7U+Z67Ugkf5FU/RLf3N4dm1vIClk3ZxT3GKcg6gofp1s+XbzZ7CuuXFe/rjz6grkeQThZfLzfi1L4K9PzisrpbZkurN3SFmR5h0hzkN5n0Iy4Ic9z+5POlR0jqFd3myosquobMgTCRsQZ5asaVcMMACtmBLWMgCbGDjii2RBodZGpMIolGNbK4mmEhEUW6gzTPDc/dmf/nl/3sYnvnGb3zmhXc/N7Xx5Vd2L9/d3T+/b9UiTGGRzDTCDWZ8dCRaH85yodq238OvcqBf8wNP1HoQb1yaKrSeC/2Qz4FMeHa6YaceihCb1BT37t8/320/+9lfvXnn63fb3bt+17ux5gaNONtt79595cMf+jf/6n/7V2/cuP2HvvUj//yf//wnP/ljf/pj/8HJyclh91476q9VO4ygWYGlFGYmZR+7CgHsU8agnskSA8Cq1Me0Pg+kn5vWhcAomhE1MABeUYRhMBt9mFVGRxbOgyKSY0pzIidEI7zCSlpJr5FVqGKFVwYRhkYE+8QRyAM2aTQbrQzuo80DUKWqLLIKG6jq4RY2J2YDKmUmI81gxpQiEUKmEpbEOsqKK9Cyo2vjMRfJlW7l8fXAV/3aW2tXbMBRYYPapx4XKcsUIrVmEtcyCTBna4o6jHfuPPv//MbnPvh7PwzcvvfK/d/7ez84TW2aG8iWaeQL3/ANf+yPfdvf/pm//Uc/+kcrAOCv/bW/9hf/0l8chmEv1tKtY8uIeOmll37t137tfe9737ve9a63cmdc25Ox/UEnOaO02sa0DixbXTirfdpEVQAQWNGyzjMKfLurJFktzAwgkwhYM0kFLQffYDNKY5noOhmmynZq7fRkvp270bOh7oLbhl3Vg2KTVZSTSgznmE4x30ASSXg125Q8HeJ0iFOLE5uJiS0LsoYVeLHOpYqW8xwqULGScNkg3+xc0bQDJ3Fq2SwbI1rkpC59bS530szNCFFIMfdS+sJh1rn2wdx+NO/iohb55te94/e49SsaGF9J2BCv5JVdlaC7vJYk2VCCVVJwSGagBJg+QYWgSw2lPY1o5doea0/v0Xr1K2F/yT0dpL49QDziG77Wh/cXKRetwq7OnFLQZQYa2ee4ddlXk1KZQGIdVQgsOfkuOHZYg4VCegwp9ziTS91yKWz2Tkvrs8dTlrSUhSyxlC4b0H0ACKcqE4BJDjbj7JwLTTSQQBH97OF0Nm9nnBSenm9f2c73d61OUerwzLveffvk5gC/ce/edP/eNE2cdktouibscCyLtm+VOsyh08FdHu1QPerzLiLMp+E86ZaUryJGx9vSZwLMgew3vOhynIvapdWxnoz+xc+3L93P97//gw+258Vra83oRtJAsrX2wu964SMf+cjZ2dmNG7cj8lu/9Vv/yT/5J6c3Tl/50pfGcRzHkUuq4OnZIdf2VTHm6gj21KSlVpmZ6zQRgbE8ARN9PDhyaQBfLkFfun0MCABOGEWmqb8rKs0ijM3ngO8qUpyKvjl6AAAgAElEQVQiMlNqCRXUnp6iRLmJVMEqejHXnqBf5P3hBqc8m08xIkbGyBzRThAjoiodLNNQ55OaJwNvFI3M0XKwdKMZ3GCOSDWipdpSHrBYFf0XYe21jWn1oId5l1eMOL9oV0RWV/zJK9/7atpFJjzXaSIULMEmEEwuia/lPmveh7K0yM2mtulhGcZxMwJIpdFphkVKlh//+Me/7/u+7zu/8ztffPHFf/hz//DW7dt/+mN/+t69uz/8wz9ycnLy4z/+47/6q7/6D/7BP/jYxz6Wmc8///zP/uzPfvrTn/70pz99LBZ6be8M27Nh908GS5Zd2kDSYABaaSQdc69ZFc2RSdJzSqcPNli6u5lIRsQ4WbMWLYK1NCNTGxmtWp5U3HDdPplu+LwpMLOcLOfyMLCbhm140Cd5fIm4l9q2iG1yztpYwJOiW1U3qzbAhlQxVB+cdRhrGUphipnatdjOLBvWjc3FZ/eW2M48a/awYSJnKqj0DhNzlmZpitzJvbCaGZL7oqUWHUaubZOdXMaeagb2YVFiSbUf1xWuuFYuuRY++saXcYE9zm/p0g9d/gm+2q9m5jJ9RF6WwqVm+TCPUaOo7V9/8yt+bV91exqw5UVCLFYwgX0V8HFn5Wskir8q9irr9urw8tIXtcyWRAjNzLzSC72yN00KEJUBhjL2Y48MgOVhHCaPMkWd9nXEhl3+FESDujYsV07s8q8XLYMLsAywc2K5TjUpFJEmFWUlJzN3s2KEOlo10FjKMNSHs87mdrrxzYnvglPifH54Pu3quJmlYWM34HyIEBDEotpxiOzWKaevnT4QLmh4X4kwn3BJ+9iWsN6xcGL38JIAmlogRSb3dcterrbt+fl8tmv5/DDgl//FZ37f7/9DpQxtau6kOQQYb926+Uf+8B/+lV/9la//+q8HkMr/61d+5Q/8gd//m7/5//3u3/1itDZNcynupVzXLr9GTUkASiyRXwIZET3hQFsnAUBJIi1BySMPVSxAlgRglGBg19hIVyPmggTczWdUuYcctmtZhDFUodI4NBpzRIyIgTLKqEKwdyK1Sg19Olofawx5U4n0UJnaqHmjNmreQBtoRBbIaN5qaac1bw08dWwsB8uBcoM73FEMc2ejQYCapOzN6XtpHu71Dtfk3Bq/XXAse9/+6k7+KbelVMvFvxrIXrc0X2Zfat+zRTdzga3FycnJw7OzTW7GzbOtRSewmVEJZZrbf/gfffzBg4c/9Jd/6Ld+67d+z+/55k996lMf+vCHSykPHjz4hV/4hU9+8pMf+MAHXnzxxe/5nu/5l//yXw7D8E3f9E0/93M/92f+zJ/BOqHkuuvynWR7+msrLWoAxelZ4wA4xcESMEksW0kV+8bv7VDD3XubLoCchp2BD+nuDd7AKcN3w7yJgayMmz5vCnyYzYW2eRjDdju8dDbsHtj92Xd2GkQ7N95Nnc+ZGYgowVqtVt0u+UzFIAw94VXLwDJyU+pJHdACkfFwmjVZOfV6QpABb1ucNzub/eGs2TSRcspoZqQaMCd2kCeqWUCELUOR9n1QR6XLZUhmwrKntxIU0VsSYUtD5rEPwvpEx/9/vB2//QZDoldb+CPyDY9EXI/82D7jgJUTO8tTDLgUrTSCDaW7g2ts+faypwFbvq3tcLpfxDW8eNXvPy30dsf+hoGGVCibFbjDzOjFnFZoTitIIYXo6ZxORdvztpigyZJ7CXnt63rqE7L7MN8+WqnDS3WXbktkIROXGSQwE03G/eTLhSfWo7G1QbKlNXEWW9ocnN1nWUtZJCWXLKgANvXkZHPyYNfu7yYJmZSKUELzHLu0ylLraTkpJWflrJyhuY/j7BtwjCoPkhpXN1u+EQHMJ2u5BK0BKGmgmWkGivUgdnO+e3kwC1im9ZJxn/WQdLEO4+ntW5tv+IYXBGyKd8ebiWmaNj6Yl//4e77nT/yJf+8n/vuf+FN/6t//V//qs3//7//s3/jJn3zmmdvLzx/tJ+K6ePk1ZqljwZ6lQNUFC01cr/n9RZiA0HuvtceWpEXCjJmdJ7ssk8gBc/cVBaiksbdil+a9XpkZuUuhnMRYAiXoVsyqZTUrZoFotKA1EglFTzjJDV7kIc82ah7VRrVBNspG1UFetanYlBxLG33a2PnoZxtOG04QGYTYyBAiFy+Wi9wGQ7Zua3Y/0zuhfc8m4J4UcWCoHdtaS3g9oc+TpMhetGVb9pvUWS8Jhkgdd/P3CqYClrTt1MwdYKZK8fPtdrMZo1e312363u/9nv/0B37glS996cbNm7XWzHz55Zd/5md+Zrfb3b9///bt2x//+Me/+7u/+8aNG2dnZ+M49ukj10XLd7aRrIxdJQxuvkcU8vMoRVJFM3PWXVetqwySBWh112mTPvnOo8SQ9GAtaLtgmYUiDjainOY8ukZPmk2pqdXf2Zb7r5y8/KXypQeb3UPueEoyp9LO2bat7SaYrIDVMNTJ5jlibvOMpmiKueysnjN8aKVZgIHtts3bYNnR4ecs58DdHV7Z+d0Zd8NSnmaO4pQPqmWumotmhyiDm5iZjFliysACc7rMgT5xzAijzOS51AU6c9ZAEo3wNSOtI4HY48TXMbnr0iE4+uDrPGhf8Y+uMw4u236CZU9XNZRU9kxgyiW/xpZvL7vGll+OXcHDPGi/Lhf5PuhYlSMOQ0FEpzkz5tTsxetgXllKhYMGOmiMTIUYUmrPYKIA2kpb632YlMDsqa+Fa4suM9rRI8UFWzqIdZomlrdMoMy6c9My9hKLqwMCzCUes1k2Jee0OTknZ3nIozU2WaRn+FKE3WbkdiJ7j5ekzCKUyGnOktxYHYeyKRtvW7adGtGkHs8u8wP6ZuyDFu33sNa/jjzaxbjktShqT8ySywgHcUkzGLlrcyGNIDfnu/DChKUMyx3ISCUMqGfb+aWXt+MwKnMXGZFDHYpjN02bzfjg/v1/69v/5P/6v/3i937vf/KjP/rJd7/7G3/0v/vRP/fnvvvSOvRs4Vd7y6/tSVtmw4oq14ICSNRa14pl9o9lqhcyIWRvtYbQxYaVAlpmcTVlVa+EAkBB8U7lRklUw5BwaWy+iRxmDvKRZUStgjd6M7PiVozFrLo1WpCNFgRmdl/AQB9Y7oJrHtQGtTHboDqkD1mHGGqeFGxKbnwefTfa+cYebtg2nLvPymSAIRdMcHVNMzHEJu6Zv4CcLLACOpjsChoUuWKnHurhUpLmUfdy9PaVLLVL8olP0A5i5AmkGIuM+Aqt0VdWARN9O83mRURGmJXWGgFlHkmz6Oz8/JlhvPPsswDu3bt3+/atZ555prW22Ww2mw0Akjdv3rx///5ms+nAMiKOlnBt7yjbly519BydDRs7Sa01km1oo6uUclJZShksOWwZc0Rk5rbtdjS02pq1ppAHCCjOplnz+SZqw4702SW1c9+FvTzxd1623/md8tJLt18+e2Y+9xqVpJ9vNWvGFNraxnw0lKKKmXPLtp1329iyJVtW+ABr1mYPT/P03dza1OSART0zPKRe2emVHV5J3ksjCoFRdMIrR98NYkm5wtSvK6YYTfKUsRTYaCVLjSVAdGUX33dDlzpUAtAMiUrKjEuXwkUt2LW4oRVeXj4KuPDaVRyvozcWuxxk7T9ypVN7PfYotuygsaE2lCLN8pRLy4xTgitj9hqtvJ3s+mi9aTuqUO6rZksSmMtj1/E/5Ly7OkYKCSaYu3mO3fzMnVvP3Hl+brsWO1rCE9SSTBdC6rIuomQr9VNgl4vvEyrXYSRalP8WhNnrljSZJRZ4KdEXzep1AjqZa8pMvX9z4bYeSpc9N99kLRkCREvUBAJ4eD4/mM9KPSl16LIbKWtiI5s4p7Vebw1QhSpEJQvSI61lFyFUykSjC8QyLS+xuixe9IkCKB1XKgleMbD3Yi3zwOj78o77l2u5HrNOO0wghbHU3fZMicwx5DOQYCZzuVEYe4wLpxUvMHMCRsL7EBeM4wjkMI6Annv2uc985v88Ozs7PT1FjwwJADQrpZjZNbB8B9mi7Hr80topiLWbbrFVgCfXsURyJslaexlBIjIRYsKwNFgaOmkBkHWn4mAWeFMWeCKllNIAN7rYeaeJFNtobMoTYHbsnLMpXOMwk7ORZsziqqbR59ktyCCDFgY0IIEuPFtEwUMeqokiK1mrxqENY4xDG8e2GXabuhvLdmO76rN5gAyMWOr+vRLHXPkduS9dpgnWwaX2XrMThCkazJZE26KudejJXB3junexvnjEVNEjjuipIecfRaZa3AsD/W7SyXmdGUsgqQyxCUmqS5ebAXj2zjNAd0erJpk0juP+N8Zh6JJRe4VY9KkDQFeOPX7lGlu+sy1YC3biCIBkaSXTms91FznkMDtLjC6csNYYPGud0HbbhrYtpHzyeRp2absGn9FKi+CcbQvdPBvPpbu5G2wYHvo2eDblw4fDF75w+sXf9ocPbuDBxra1aCRpNBIxkmOOt2xzi2UsZcMJ2EG23HeNcE8v6RZFYRnOcIY8kWJSvsu6NdvKd+BsaIZaUEucWN6MuKm42b+X8jRPs0IVi4HNYJldb79OHGcf5mWsbC8GOGBa51tTS3b/SIkB/UK9EM0sFYVDYUMX3zt8ZG+vLyq6wmW9Cjv21a/hR6/x/QSaYG0QufRrME5Yd5KCFXhU6PHanmq7xpZvzoQlYtiHDRcSPCvU7LVCA2KtVCYQYi8DxsnNutmc0rSd75upjEDHGux+BoJyZVFikbzphK09LwJaKguQ0MHgIttjVPdTlrRcS5edZ4D9qhNdSCeJNOsTJ/dCP+z8DBBYIrFZSx+gC9bXdRx9OL3RBRgFgpZpIc7GWdaaRVimIQ3ZsWUx1CZPWQtNLRAGQEa6FjCbK/tVF+HlAVJyievI/cbw6IOPHJNLbLQnhjAT5oiejFywZebohgikKYeANyCFhEnM3sZKLV2zVkrpAwVBo2mPLYdUDMMI6H3vf3/EfHJygjWrscgEHM0AuLZ3gCUTyGUwyPKaAGQk3cxMmSFIolf3LhErkpXploNncRRCmgFLMOX9KnaYWEp6pDETQHQJCgkwpFWrBiuaU1B2XWtJIcyCiJlmBq+qg88DYvTTkxFpsqLtzs1kljS14vNQInyOwgO25FpI03IpUPKAT2aip1vSNYzzOM6b/limTdltyjT6VH3y0oQhOJiSkiFNysURdve60DCamDJ1dew07TucgeqqyIGqq0/lOnL4oqdf2Cir8vNCXdmHQss0AR5RTJ8aeHn8R67zqXrL1z6u7evaxBATRFfdNUZkSm7mtuybvsBxHKUl2TGMC5DgQaEYZnYJgl4Hjk+Dla7bd2TH4pz77rj9cbww7x5FUl2UwA6LaiqZibIJGhmlFUtNgzq23DYgHIwxwoYJDPF8SIyj3aqxGc8jws6Gs1Z4XlsbdtPAXS2tpZI7ys9bVJXNfM8/vzN/3h+cz7XVXdr5PT34YmlfqvXBOLw04DzGSWZNPpqf2GA+JG+34TncfA7D6HVj5xN8StuJkygjClphumVBczXP5gQcBEJIm1B34ha2BSdHMwwFQ41TzrdzekbTHTEDCmS4wmgmYxhzgO3Sd8ZATRt3vtkphZQRbnKDE0EPlIAHHEnESirLR/Ja/Zg8KrO/chJ49NLyqOP+on3L+Rs4W3gcYb3ueIqHn1rUGVOhUfcmu5O37+uhmSmVPHfd1O7EtPPMlnUX1y7i7WTX2PJN2v6a7BUCXZhVuHpcdkF3LTnxjhDNzEgTvHhZY5be67Nq9HTWbC/OaY+v1qLk8t9arIN6G/xay+szDI0g3cMti4V7diFHLsLWXKuoWKqEXaKHoLETYt3SLc2Clsb90N6lnKreukUTmcm46KgWyobQBcBSFxLkWFf/6OOC1MMRHehYe+PqHZcY7gIj9jFx2mMc5ZNnxh474r7ubpZQn/kVROatYHTSS8IC1P4mvu7YZTmXdL8XLSeBZr5IQGUoM2D9lWt7R9q+aLkM4S7F1YnopNESJmFqYQBohkzmQABpGWZ99hEMhVCq2NqdbStToosZZm/QTBiLIRvYpJYt6VIIbEpDZE9XgcZmJodX+Mg6w2chIaYN1BY0cC7F5MgaURBiJiLVGbk9Nd9no6h5CSsg0xheVFybMU+GHEqMNp9YGy0HUzUUwhICZna+vwia0MQma7KAhyzgqYUokp303zf2kI5SH4kZkQbZIdm1dhQcCK7L3l8mCawzmw52OcOFIxf2JK37yTVR2TMEXCchsN+MeujZGRbrhi93IVsO0+MWfx0OvtPsGFhuGmZ51JjlXQysoRQ0y0n7bMJazZa0mTSXBGBTMbNdskcH3LHVVkSjefHMOUKNrXnDFtiinZfd7mQ3jWglzc0SgGtGDlmScTK3wcxevou7Gxbdymk4v6/p/tTuF7/vdbJxSu7kjvSMk0bzQhsweETO2azBMqMR4e5DPZFMYUrmbJipRnadftNBB3FgDqwbqydFYZDpBufTnG9zvmV5Ezzt2v/WFSUCsFhEZDlEremn6TdwcpKbEzrpRE/d91krIW+IKercoCbRQga1Xu9ko81rD9QyNQDLxcp9aHChvnhUpbxEyX+UXHv5sF/5+pu4vKULq7QvWvaTx+IEtmulsXWdcDbWhIE1WFu5nPu4tqfWrrHll2/7atnxhaYVD2of8fegpPdYduUedj+15nz3FbmFnLVOJunPVzzZB3z3rsOFsrQAyx5ZLpRWwmgexaNYVg9jOtMoMHv6ubPCVgaqeuGQhJErtgzr8JLLjEnJxaXnWpBggmVGaun3FJcBnJIytaBq4UhBmsfu7ghzarkBIbU0leKiZ+yISlpSdMc0D2LVKHujubevvvFoToxIA5xo01xpJJKMvBl4iX2UAy1o6hUFrdgSgFYtx3VR3foep7HPOMlEZERrrMWOUpbX9g6ypX0XALAmgcwykUnRzQvMs6nFVEgDYAYykQakMEcuU2kWDJndS0kK0mWtZ86W6WqeIlkWipYyZQmKlm6gp0pBLCxIuDtLYnCbmYNio4CslFmEwQEz0lgiyxQDsiGFDGUYitEVUOsJpeYlS1GfrDtUDAUng04HVWuV88baxmO0rI4iuJDC3PNhWkTNZvWhvX7xn3VPqGU602qLx0MmYsm+dSluXsCW3Gd69vyANbLrDl/7OO8yo2J9+kQuSR39OzzLfrvqtyVyLYYsHbq59zmLbjhNl5Z5bBd25l43bB9NvqWbd21v2l7PIMG97Ipr1lQ2RINHjcroFOj9J11zoHZsOcmU2VCokBSp6Kbd0LJJjNg2bM7rXHReHFtsG6aHdn/XpmnaESogWqkREZ6xS3NzR4vwbdCnrDODu9jldG54QDtXRFhYtmRjZhbJMJAoJDhYzprmxpbMQALpNgy1RkNALZAzMBsnLgPAoT4V3JwYoBG28XqKhKUxbyhOc77F+RZw03iaaERjQi0SADLhgieHrJssp1lPdXKapycYqg3FpBmS1KB5Tm9y7iAwzQKEjJqYheHW3OYirl3wXPhmq9zjPiO/hkpHF9zVuaAL+a+36vI8dOf3AJYXVHy2BRUlc5coQilqi36sz9daPm8vu8aWX5YdA8JHIwetRcJ1+MeSWFpmxfXpuLmQtJZbel/U8VKAVdjm0EZ5uE/vC5zIBV4a4YSTK7asHmPHlpbOJFrI9hqJWhRmAYmLnAxJusUeXpK5Bge2QscFTB4GZfYopAcquUDKTO0bmS5s0dKJuuLJBa1K+3tWz5dfKMst8Y9sHxEdjFe5yyvKBpeePgnbh5/7NemBrwSoBMawbaqYSDHJgC1HaNlbh3TDWss+3qLeSQesMNvN2HsscXj58OFre1ubDMwFXu7zNUQLxsKI8OiDawmAoQZYAgYLBiXAXTKz/VnE7peUhIhciBApExNF6UoIDDKMYWxCmAmFll7MZUB0Jj1hllZIizRGYatGuWoJcwA1VItHeLMmj0CGIpWBTDcVZrZIi0hLsQzFqyMacmcQkZU5egw2j5xPLHrdcjBY0gIhTJ3fuaq/Ntksa118bCldWsp730EuvdBYU/+LalGkeuRGu5DQuXjxaLkbdDy2xnS4yi89ehSf6JXYQ95TMRLKvvUyrfk6dQ04LnXdXEThLtrxHjl4tYMd+6hrVPnU2uscT99v0uN8SBj3+uQ4K+rhfO9VpoYiza4hMw1qKGt2GrMH25LSmuUm2a633aYkFbW4cT7jbMqzKWdlWvowufvGYRnYek3bpZFMKXa12c3ZzzWP3LHtXJDThxiA2WendiaLIHKnbDEjt5qpFsIgjCkPlgQFYwayMWfkDEzkjqqJoafRgAJWROMuYDfNgqrUwDyNPIl22+bb6afwU8NMzZapNlkCSllJ9zDvnpEAomHaCdHkMgsyzNKIUpJARLSIsDSSIlphM2u0GTZLRhlE0NZagx1n2NfDcZgnhAtNmo+9Ft8qp6TLkdsh5TTLpWkJYgEAszyElHeJprdifa7tLbJrbPlmbCELXXyRWC/artOCFFa8uAeD7AOLerIGVPYwzrSSFC6iDixFv6UGCtCWZLlpP8tEUq8X9gqkkw446XQPL1G9Dd7csjALk1InhrW0Jt8zUjuRqytdkyyWttQts88nWCK0fdFSkpnWQb+LOs0ChLu6B5RYGLF7f9Y3b1WXOezRZZm9aKkFkB8VIztjC9JCDT7k3Fdg+dqeZx/sPcngZilqHFHJOmSHAHhoTDsPDFzOIQszQZJBiezNt8s5wqXJ9mjZXDpvhewKQLSlHerx6Ps61Hs7myz7nNv1MCYsJVoRPYTW1DQLZqB1idRMLNegICRQKMs16OcSXDkEpAEGkTR5p9UrGQkzT7EJc2IyDNWSIwvw/7P3BjuSZNlxqNk593pEVlXPSNQjhYe3EqCNNloL4FZ/IegXCFA7LrjhVwha6hO0EQToHwQBkj5Aew6H012VEX7vMXuL6x6ZVd3T5HB6pmeGeTo7MzIq0iPCw/36sXPsmDnguZxqBZNJGNrDoLV5EsmOZsocTrdyq8xqE5ZdUtlST/Ws2vfimOYQc3uXlyftU+NOVlgtfE1cOK4cl9A1vDixq79mY+hRymcAwyycrUunkHLWmht/dO1wODBhrTgG4Soto3fHesznrcvHmv04M18tWyef9NtXjN+RECjr/XJm0ZGWHhP+q2K49oZO+6yVwb7qPpwtW7/G1C/x5nT0hxSPFpNtSSQNt9m4TQA5snoBeIjBpsZwSsqR3KqNNvuMiOpFZ15G30PsEZEssnLkvAUw1Vro3W1i3/f7xGyzR7zr7D0v6aptxrzewPJdjD1mm/PeR4J37opt3zDBaqQuvmQfA7kSm12zKjTSt9jL2lHd6sqL8jqzKXt4QhPrO+7Be5ilXkEs3hk7dcEEoxggN+KKuqquGj/B+Cr45PZk70Smdo1gFSR3FFtFM9oxcliFcbfnVFY72BmOBNMZNWu2irkEiEzOjZMcwcEYduCAl8lT2ufQZTsTynOG6PXUFvB54f7Xq/e8ANi/z/HzHevBApbbuoGUQkZYj+He8eZB8vsWb9jyV45jhMBYVaTXLTm+Gqnm6d/hJM5u03F6+HTaOP6UazbbNHFI57wsBmeT6vMz8qSxre/Ln2SVmlNMMBGJS85rjGuMa44t3EM9BWEKJd7Zd7clPra+x9kYDaBRLZB0HNDXFupVMkUjyGQIaepElQvmRTiwOGaMZVcFLqC61rT1jgPngODj6/MW47f8eIm2pQ0f4pSnIOYrTaVXOOqLNeyBw35MeOklu3J0tB8t7tUksliqD2q3iTVsGVqN2iNpk1ZfGI/u56tm8Oc1wRelI39xIXmLP5iIlxsGDkkfRjYz7Zw1b3uNkpkRccnwMcUdDphpMr3aBCadawVb+qCawQ5ORqTsCBULmaDkJTk9i4O8ly7mXGVmdcphBKbtKU0bztC+wWRlNJAJP3mKd+QN7XJNvO+ETrEzobfcMnWZNcdeuIvVUM0Tt/Jta9ga3m28bLxGu+SlU0HZmkPQ1Wo7syKXB2fAhgs5lcfI5VKmOTSIeBI9j7Ydlh4qHAQZZILW0cN85d7Cx3pyTMa/WgVfE2FfPEzwRXvvsWL9OOGloYv4CMNudvNS6/Z5zVna4V7exYl4hvNbfsJvy8s/inihwo60B4AcaSSINttjHI6ktkM0MCIoNkwYMXK22UbTRSQvYTvxhMu89NnTw/LIT7xzol18cbvWre94nrynL5nVWuZlFNlVZA3kejHD1r7tMV1bzoTC2Ztb5tzUWnOkLGcmCEFQeIb2o0hkQHBuDGZmy9bEgpbWNcLRzDoEK9a8SZh00o21cX8KpLy5NtZGvyM/MN5Xez90m35ubWLbY1ZMMbaILgQMzeEp0YxF7qV7R9+0XfJybWhG87i3uadGeDBm8P6UO+POHJWjTDiW0IacUMJBJ5bW/+GNHef5Go+C/EuqwOPXb5eFfuU06R+SV/GzasVrADnRYBRgZ/69m+pv8TsSb5/Wrxyvy7Mrz3hdDno0+MGI5XaUXBU+W/KZcaze5SGU9erMP3qdB6LiQQ/F5/TQo5gcgUMK3i8yqpGOBMMRforxlPs196cYl9SleUtZnOUq30LPcikmOB0nblxqpG7EFosat1Rol8Ed6lXFfnkVmOFoq/2ptX+c9JL9J0BG0Elk4rBqP2Vt16LyyLUewPIlZTuakq/SsbY1SSqrdBTkXrRkT3+ALxDmY/d8CVV/jKDWSASBV/KewNGlLumD8ElMkvOBLbH2FgUsJL+29cVy/qh1rM0dd33fov9j7423+HXj+ARfjiQHGFXea+wTu1iHUSra0po+xioZCcQ63R2YzS4u1VnLAhWeSZSR7IIyMlcPPbItrwp5R2XpXtyKv3geoaIrPdOTcMkTRHsKuqUiCEwB4fIa/MyG3GZHHYLWCCHES29b75pTVbfp2/Rz4BMx/Dz0fOm59Xy6xLXnpbVry1CFZNVUCd3GIDRdR7oAACAASURBVGYgbHMVolyIwmpa8vw6pGvOJZ1rueNyauFSJIkgAVkuCHAEludsPE6fA0u+bEvHXfTrJYz+VpGHn52zP0IQgPOjkXYKzQ7xbL0aIANJQ252IOAjdX2LP8B4LQP7PdEwz4zDjRNGqdteCsCRYXr2CcD7hdRss80mKfbQJgBtNl98PN2E7V3Busen6+zVRpuZaP1e3BnNrVi74lZ8t2+h/bmMWz4Pxx6zpsiEYs/V+Nqqt2oM9tnbBG5DpTZb5ij2RJPIGUcWA4ooopsZLbO1lhWmi3LIKTeQZolwwAkmmA46OS+E6V66VrWYPdp75nvGTyp/svObVMy2b7ptqMCM3BQbmYA1hutu7fAeAQeyb+wXPL2Peh/cFJv3kXOkRmBk7BG3p9yZO3LsOZdJ2aoWQssv/XDIBAJIIGFT+Zlpm19lB/6lOcKrzPb704RXS9g/uGw/0Ca60AgabWo2ZEQAZfsNWP7exdsH9ivHZxUePmy9XuALDkxoyS6cRRng0WLzy3Ze//UJqI5BwxOmfgtuwcfmZVqSc7VI6QhkOtIRytQ1x1PsT7G/i/s1fW2+NpcoVkHNIGMwdgQFMNbCucw1O9ljmYrr8axl8BW8rFiq9OmD6/sYmFzzAqu1uUr/AUQsEq1wmPK9vJkHz5PfURHnMVS6QPj0PMYzec6sr1/WTOj5LyuOmtyLJd3vAri0QXoNlpx9S4TRkDe5a7lCO7xS4Qe2xLF39TiG8Hoh9+OO12UI+8xef+y3/Ra/jXAAqKr78H3UMMyW2dekdC04SECBULiDRdCohiZXAIvAGbQgsAAEg9gTEJG0mGzLrogiLO/yXvWsdh9FqUkJNzosUQK3HsFIY/EZVgEqgE6AZd/KKHstFAwSvHRtG9xkVZ91ndUZCdx923W7bP26bT95v/30w7tx+3i7PUuSLEsS3I1WUZXViM5ojMbD/Wk6plmO0tG3BHDUCUE+/J5Qx+x5kAyIhnSsXVwz5kenc5W47EOmEQ/x77ODeVQGXybIf9Rz8QSOxzp5zFsCJUBuYmqRZ7yU4mAwDleSx+LyOUPiLf4g4otR2NWHtA8G9HUeRiO2n9PXCUmJXA9omH1S2zTmbI5z7L+zdkabzXDswaNaE2irlkOSsyYmYo8xU1JUQ2vOdOaMvaLgqihMDPIbZbO23bcJP/vZsJWVs8/7/Q6AMyuLxX7vVXMMYcx2Q7lw775Yu62ESQWjZQeIyGjhCNkec84x5j4wwGIaDXGU5QYAWMYQJjmJgRoEy01oyBY9oyMu4AZXVKXUm6+BGc7IjdHJZERqUEWPVvdcDIGpu+YdhuV2VU6NarOy9sS+9HtG7i331gZzrGLVwo2upBqZWC0NtKM8r7W0xWHN6zODXPnnkR3wSEz+vnjyh451jE30jjmcBbAXJwstEA3Ynb/VF/QWv168Ycvvji+ull9QBQ4+4qvZyBMgnsjFq/IvwbIe9FV8xpQ6KtmvJO8BnEMur56ZJ2VrASmfTyAXUGAxmMkM9mAewLIy6inGU4x3cX8ft6fmdw1P3VMUSq5wmO1+LELUkq2FlhdcY/S10HrxMGnDYuEExEZbfUuczRDYthaNygdvZOnVBoPMFEI8DOZW3vUian92Q1/BywMmneo3K2WbNfB4ZB4NhmPHPTb36vM79C9fOgw/Ntii4Hgl73l87HZDwG7yskagGFou9uuQs7HUOl81S77jXfCVacnfgaTf4ObvdzTGg0e0OgaluU+ZEYytZSDlmKv6QlRVSYDcW0Qb1hxM+9qbOYxIT0jJykAEtqRFzCktpReppitae2ptaxnEhrpEyOkyJyIpRpJVHl6jSKAi4QySGQE2TwsbYaFUUh2YMAIRZiDiesFli+VipDk892aG0XW71e264XoNz29+8fNvNEtz7vYuDHk3iE53piNrC1bykmSwwAmWUXoQYilz+Z0s3dODpnH0LWM5rUekXBJUa96b9Kum5REHIfZwDPZDQPYEluRLDvd5/DZbl9865wVO693CyMf681CIPSy2Egg5To3qX/Ji35aT3/NYa4gPhvxB+V53AtBWgi7Du46HZebkbLOdD1AwWmsVVVttbQMgbzFnVcUe3YdgbETM67wMD0dVtdFKpSnemciISKfDik+sCuyzVzBixJicZCH2e44xcm+wM9KJiOis4WxSG5FDqLufedl1HwOzJI0x2mzqIcEilNFBMRhq2bIyqoy5sOXYc2ZUpNCWkqLoCcgedpiyRBckoAtN0YEePfKKvCAu8KAYdr/iGh5ULE4sIyLCNRPVPC66X4M0OcdH8aNUquqlripnOT0aRnK0HCNHtDtzso3HaiLDTFYjGj2BfmZDPIfIDbwam3ndaOQjQ/plJaMfLl16vdVjwJ8kOcaoKgTuFZEk6XGd5BCSORu/KHx8ts2z/FFVmfnFnW/xo8QbtvwyvvOy+fmdfADI1aDE0tc74dLiRjEcwReZwnNA5/MNv6gzPkDn44R4FIj9KCCfW1+NrjgwKzMY8RitWwM0SKIFL41PLd63vHY9dV+bJa4Z9a10Ra0pyrG8P4gIdrizLllXWm3pNnKh2IlDJdCGScEiiy7GIsTqkJClyGlKBMHyUjy145CijWXA+SBeEc7HHv081Xo4jh+YezWAD6zpV3mgTxFDH5Tjc0e+2tzL5/ajLTqPVZo4HU3PtBQ4WkX1YrgX8os4JU9L8rPUcGzz27kpl5Ppi4bUt1/I27L7ex9GyTqch9aZByTtpeMEAiozEAWQnLbgMEvaFY1oCCOH0BhBIFrjjFWiyiYjoVpp3uFLlFIb4yOjtu2SrVEXSDvuFkOtgct8LbKbcyUO8/ApQQgRmMigVxdRqAKWzJAQhZzCmLgJfYoIki6hPODGcUnFlS1BeJZVvt/H/T4rUpEVrSLDPZiBsOPUgKXNkufUKNynhWaiBOnYfRnJ4ANoBo0QAjI0acGLLwwKKCIPqZ8TTJ5NS0guGSET0RjtVXvgd63J92ijHpyPkovQMaQVx2g3T/eR73jxv1vv5y1+nagq4KhLzjYfV8mIGG3E7ARmG0Lbdu1b9nvZHjl69Zc/RKuF19g6y+R1whM7EPeQxM4elRfrooSmOefMkdghq1ePCPsS3J3PFfc0Covmw4jo1aUWlZz7cNm+wJ1VKEZcYM0DZlDcrJHVWY/3ONHUm7eohtkmmtAqOvqWrUVmA2iEwi2dLbNnRCLhJBhc9pNrdklAafrgcxEkkxm++V5Dtzn+RhrUoO7wXRahRWiDc6mema6MgcZEa+gTtlVV+5xYPBPQEV5pjSZVLLAcY8R9rDe1EokMKzDTo8GXsLiSMcaLuDMPKteJ615//F9Sxn4jwfiltanhFBjYJ3otJpdBzmV9+T20WEkPSFlVkiLicc9b/Cjxhi1/xXjprvGoSB/YZhHOHgCQQSjAQMRKkI4BHR9bWVtbPbfP+0+vAcfLjUVuPHuENHEoP0YwuVwtXxhZC1624JZ86vFui2vi2urSQOMO7PYFNTQnvS/5Q4uRjOz0NXTNukatwaMBDHM39CI/z6VLK1h0LYi3Ri6JOnwaIS1FQa/12G7BtT8eaGfRW8NOHNv4bL071Qd5/uDKRV8YyCIfIo/meln06gue+JWntu0rrtqPC61OkIsvKoYrFS6vhDgOVRTbXO2Ugzz8MqP6GWo+4tEAf9W3fEsB/wDDNc/6DEmu2nSGI2A4qeFogFBCmAxwKqtqWqoJhok096Vag+hLzWd15SLCQYNQ0j3DVJnA3CeJFBolg0ASl3UyikEmmRFCVESI2ksl2w6gJ1smqSL3U0UjyAiUczieS7fhnIjhDGa0pfHTQi1GpLbGVdCr0n33N8/z46eBLdATfUO7ppFmMoEqQD5FguRZGsP7EIKIkFRnky4yHgo9q/7FMFkSNU8WABpQwnITMOCAFlsuiDVsWSrNNTgfZMQxNvEal31Pn/JHYqQBAARMw1hcibQbOOHyoyzqx9cL/eYRv83u61v8huILYFlbLUSXSKVsc1wo3TsB3UUb14nZZmauBlTDnOdxoNgiONGoe787nwclzBpt5i0DAeAifZJQSOTCqAAuu+9NOKmSWwhti4jQOydzxtKUbfMGoJovGWwkGfco1ox7d4cwG7Y7YyVJAIC62G3zBrU5ckY3m3KLdmmtoyXXqLTCSreWqWSERTPMYDEKLHKCMsqATcRCvskoVt3vt33MGSWuiaUCpUMVCxK8xitdoh0Em9NMt5LkmjVrDhbSiwEW50oparIcUzEq9smjroVT2U9scEKFNTitfqRGwIPbdfLMXuhzAH5LJ/B3zZcTQPH46G8NscoTOUhO+OIEPpP5+SIeMHLdeEOVvwvxhi0/C3/rBl4zEL+zB7REX2sJWoGrprVs4cJBKswE4+xnPgYzycPw/CTHHqMvfLCODvHoBzrwcjo8K+URiEQmH7I5OBlZcQxyK63QTI2gMA3s4QiP4Gxsl6iZh4MiYklr8Eo/UdcYTzEU4cibArbEY+wdsClgSiwLGtJqfK7vqrAwFDq9xgHRcASX7d1qO75MGxJoxvyyF3fuqUXcOIdQPxtrOjzXROjIirFUDnU0dg+nhZcu82tc9yPGWta9ktR+afvzxDqUVt9yEfbARb453U3XFBys999zJeCrJ3jrTv6hBq2HXnQuLrntQNpIG05nQA9ategRpMERYwwJUxEtCqAMRLCIxfW05KULQQliABneMpjYR7TWTI5xv1XJI5PbZcvWx314rVNgoTpI0xH3McuqAq0tvHU/pYfbYDMguyUjw+hGK3svWVQho2U02rC/ynnFjB6x5T65TwMUwnFx69m21ntuW9uaJctWlLsEEWWMtQbBZEVUtB55CSGKKqtMkwLzJMgu46VwTc2Ko5eJ4KFYJmOJay8LACSRGcksxITGYRbJV8sOf2nF/ogHYONvsPz17a0e9QnIKC07qoCb3dclbSWuAX6esv3oS+hb/PCxsNzCk7oomdq0+N3LY7C2aqMd03GXSbJmu87jb0eOe1Kr/HJGekwpn9PPhtHmGA0OB8N2IHIwZ7ZqCLTRKILIkR7Zc1ZsDve0IoPZZ/d0odpsd/aGGRkRZNL2aKNYGJhtsrPfewSzoVAuk8yWeqp817Jna3QfajKMKo8uNrlKNe81R2FikbJEmAaDAgdyZ+xgIWTRM7QmWFCsYkEFx761/WIDopWW0ImOQ/IwHLmGHpUUWqVa+JLkckph5jKTO1aiB7b0DIk1jwGAAqZdcCHBJFunOgVUwI0sUIdB70vq+tLc+Fbh61eMX3WdemR9X8SaZR9Oj4u3fen39Nntr3G4pP4dL/J+v18ul3V73/eIaO0N4Pxo8bbr/+74zpOHj0maRQOVXXjgnOVnHkGFI1bKQuTRSTpS/tPS8tze8kDXOtWPVuZpTfR4NMNLTHZlOpnMhjAorwyMS3165UF2LM1GjUMpEnsC6QpU5xSrMnQASyPBxBW4Uu8wn3hTbmqBOgxIhs7mIWmzbJenilUW1ks4X0gaqyS3epkChGgRjPDquL6i/q6+5emg5seix1M492TmG7awtDbWh/Cy24/2JgGajrUex7ktnxneSQP7Ee2Sjle0XpIkI7MsrHalWS9EvtBysOKSLaIWWFcHClyyvt+5fb7gSp5P+dkj3uL3PiKYPCo2oGwfY7wuM6xJ0LFyqig6kI1xg2a5VGYTYp02NAqmgp50wQiVsM1JT5hoW2QG1YIxlKMwh/Z9TKm1ZrZAG5aBqjm0TIwcy3sN216ac9KYREntgkEONsOCgulM8GJeqrSHx6x9VDAz+yqcXV0N6tfeLw3wmF6kVUVXi97btrXL1i6XNmrOOcfMMXMZFa2J0wLA5fjK1nrrWxQiMF2zajlt4JhgcBAMISxrTi8jpWAui3IsUaRDoNFJt3BP9mzTaiamS6tWyGVc8jmw5LkAfZHu+Xzgb/wM5Re/EcbClgTDTrgDMuZi/DUg/IYo/5Aj4qCeOq2LMtIX9zj4rg5LWhhg3ROX6LNjQ428DEuaaFX7jbettuV+GY7cg3du99ruJWmkt67KREBdw5njuIrlnobTg2Ro6k7FxRflyETGZUJ7yB9RUTFiRO0CKNphe/Ehd0UgktlZmYmrEMhbLrrZ/cPkNeMDs2frMTiFMuGCR7NTmqpZ9zlGeRJVR8+SQQSFmIi72/OyyvVMjVQUY7qKdbqX8Pkpb9elL2ZLkq/A9chymEvPW0yt4fbQNQpFxNLPaObSemWYgYMlNkODhZjkhAdxN3Zpt4aTkUxdol2ygmj0hpWX8qg0E6fF1PmFM9P64lj4e60//4DFgGHUd91PTjSgsLysjLQXwhxOwOOXa/msMct19N7vd5JVtW3br/7q3uIHizds+RKfp96LYPBgLT6IZ4dp0GMAhRMsYBK1BFiWKeGSxMHqW0YyCm7nhs6vbxkSnj26szd6MBgenFj4UFylc601ElQgYo3GrEWCdgipEfjEANrQ9tS+ftq+fuL1fn+arkKVE3DjfEqN/tWMr8AA8309v5+/6Kxk8VyTFqNU4suKREtLTicWYUE+HKGW23qSiTVayWAEOYnpsqQyRCKT7gFRiqlaw2On/cqSsNFLc/Noxa2E7VwbD2C50NihOAQaTEJEArkEOhbe9OphfkGw4Offv3PF/KFyqsVOEW0E3Y6CArA0Oe0mX6s+CGGEHAKMlGNp4UrvYJAT5wRGnKXAsxZJvK5QfvcbOSgyP9B7eosfJxgOIgNc0PJYO2i4MMkWWALQC3QuLJZby/vJTDIBGZnAgmqWUDKylvGGpucUEgFERCPB2G9TSppmklHiPqyqrfWqWXapihqsyHTgcrkipugFXNLYK2akwkaI/S7OEQMYrrmsXYm+WoL0Ov4/xTd/nX+zoW9qt/397flDMaLxmsirIxQ5RO8TY3CMbfjroa8H+Gz+ZOYFeY/5HFO12RdY4VsEMlbxygiJo0UlqwFNYUFwq1gmcUuNOx0omzJinnWuOOTJiri3Vi2KzVmYHlMf15ypEMYjPeIruXGf2V0Y4cdo/WsTZPzgJ6u//avqA/EzAz54MGuRXIqaLNFlXCDUacT1GTP2FePkLX5f46HjyjzUXCNi5LAd+4EAtanNBsB5QZ9ttIaWqtkmivYh13yMvY2096VrX1W2ReGGS9Pt4vBSj989LoJQaJgLekxOhfxsmnWtiIhb2M+fMDCtHaiaVSRZnFOex7O2cRFEMjPxBAQ0N2y3mpWZmW1+sN8NpjLsuXvMT/TfwM2fuqfGe48P+czr8ypMhwFLi91hQUUJFtpEDFzZtoiPgY9XbsLlxj1kBsolWdLKeVSoyIqswCREhMGGcIQy7Chv34Ajg96aezqtMipYwI28B2bed0pw4Cv4K+OZdQvAijGJICorMAJMRaK7nlBbTLL6rCcthyWXIFFkkSLFV6ft6/P3O7oqX5AvXnVAX4RCvmcJsL47wxrOi73GdxdZeqJVQz6n8+9Q5cnMr7/++j/9p//0X/7Lf/kf/+N//NN/+k//9E//9M/+7M/+zb/5N9/zV2/xG403bPkKS3xGPMfRJTv/OwYsl0OjvGYsKbDMecq1HhosiFoFpyUIyixkcNFmFx90Cfw8rsn2SScNOB6twYc6j09z82AwgLYWVE/aFplmAKCLiyaGMKJG+BNjuD3bH+pP5vh/0SfmJ2OaZaWBztmo9/z6//O+qvBhJbXUESelU2hVZunk6B54l1CDCLEMyRJkoJndG5wr980lYwsLsxa2LCjXHFdLVAmcXrt1zaSu/oFe8zsPZuvBetWJLVff8lS/efwTE2yHR52CEVYs/SEtzZOFLr9YDU8G78uB8IOX6Rd0FmWQXqOyqxJcAOQuXas+mBZ8fHcKaaXVQk9QBj9CX4EW10DGQ17qAZA/W4y/yP6OmyeOf4vfjVBgAPACIW5CehHeTS5bbMykiJkyuF8bwEqcI3JLVQwoudl29jU6uXQRVBdi7n7W9dr737p9utUeW7+8o+iwWKqb5s1WNmb0hj7qJn2zXcalZ99iTmnGh/zqrusnXKZzR9Q6mDm3dqfvNWnE82h2by0u105uGfdrcJQ5c264V66ZSZtCm6KLU56uqaAjYYYWtpxocn6a/3zo/7lU2/Y2bnO/zXZBuzCzrlmlklWFfXDftzG2Mf54H//cTDN/vl1wuVzGbdNz4mPDN0AF9gwyVzEqTIkCkGQ3NscUSnbl8omzA2YiTKEC1GTQirXwiMgiq7WRMVthE5/36b2IDdiM7aTIPgqVaw1dRcawG5BwMydRIPCdFf5fL75rQaNPpr24phsCXiNZhCNMmhJKaBcI+l5+mr99KX2L336QZD0BSI+RIz2QzwsT3rc4CK7si8h6CL3Glpmtf53bfr08X947Mz+lHO8+DRc6gBy57ertFhGdX/vizNwV9zl5521XfaxtPl0+Xd7d3j118s79NjG/Yc+LZzDuk3O23Ym5MXMD4n7t92rPo2q/TkREMOSGK+aHuCcLdSvObbbR+q22T5s/+fL87hIaaCPHJTSujeQ3T9P5vL/f8TQ/trl93O579A48t3m7biH/xO29/X6EC5Dn8JzbR/9014YPGz5EIYufgs/JalCHlhWbZMiFZaxkI2Zwjwva5u0nE3rG7Yr7E5yzcrggn07cKksxkZM5GS1dD1FpRFNm1WXObWdj9qgW1SlJU7Ez7sYzsBMV+94sKzw++Ofv3H+h/rcOVewzTDgiyKDYKtJPrBnTruDso552RSjpWZgVI3NmzKRygcPvzIZf//aKavFimLluHT3R82G/7MR/7bN5cCQils3pcN7RXRcUqiqVPAZDc7jdQ4vmWlWrRfnp06f379+v7Xz11Vf/9b/+13//7//9f/yP/3Hf97/4i7/4d//u3/3P//k/P3z4AGDOGRHrr970Y3878YYtv32tfZBWeUqun6cUH+3Gc8ByaR0WosA14V2M1UYLgEfrMgIZR1txKfDRi8xoeKnOLPy6iLGn6xO5TrnD3UMWANuCy9GUzQATXIxWgxblGJWya7ZKV6ISlStPI0DWFsxABZb4B+0od53tvTW2KB5zonFarVjQSnUeUkRr0itIB2UeMmhAs/Kk8i5jEpuynEBmcuvNi3C2iLohxUStxovAk8i6xC51fBR8NCr9GLM8UWXhQSRdDUyHNIwoB9GJHtGJCACi4O/oWz4aOS9v8nPDpx8kwhStRT5SI1a5QEwjYJYgYvm++NG5WK0V0RcqWIEJTQTExYKMdfwslu0xM/PFE3+ZDvL7rgBv8WPE609IxMGTp4IJm55A0W7B7A4mMNZ5FotUT9AUlUE4zMUJTyEAUgwoA1ugIi+KvTA9VfepcCzh5ylJHp6B8LVlT8Z27VvbsppF26FZ45oNW+sZu2rSCpPDVVxSCtEio6pIwiEAbkWZXUE79urEAKeQZtvL+0SVS1rrXgKZDpi0yzJUutduwIxpz+CaHnUtgu+cnlWcFVUuhQg2TWnUjjGBnRjEQCiYqlkelVEV0mZvZi139KJXC2Cf3K3KUObBvwW3VXajiVjvO7WUyqBSUYwKVc9+aT0drcbuHI5h7qd91WLu8yxvLSk0cvrBwVj3/GYoqP7iJ3AuIJ/sXjgvNYc/1qpdUIo1eMfwSbk5V0d+sZT4QcR/ix8rfGbxs831KU32Tjw39NkMK7b1gEfOPS/amrjxKdi2rXdNtK2U4j4SI23nTLs0Lz00NzLIyKTbbDNnJpE4xP2AXdFqSir2hCJiuu2bsYls67XlyNGG9lEcLM7pBQNGDvRrXaL6fG6YbdD8hvM6wbG0qG810n0P6b6pVd06jYgt+qX76osvfnJTG5e87hgX74zo+wyDYgETNVCVkmZRcHEkIiMriMhl0kmS1NIkzGIWU0hR0l1lDBvVXc0jMWjFYFNDdm6ukqYrjn3Q0pFiFkvU+upIoot0VmQwE5CmMIwJ3MG7cSP2wGR0c8tANEYyou3ehq5D7wZ3YzimOZ3lfis/Fz7V3LKufQoTrki1sCY4D+/xL0wt+SoJelXa/+zQAk5bggNs8hWT4fvP+u+pSj03fDHhs47h/RB6hKTL5ZKZP//5z//JP/kn79+/lzTn3Lbtr//6r//7f//v66/mnP/5P//nP/7jP/4//+f//Mt/+S//6I/+aA1erub5Otrf4jcd/0ix5eOa/XLqvKJFnqRMHJdQ43SgR4B0QDqGeKZXuzIKUXyAnBNbEoTCSbRAEQgiX85DAIcqrH3Mx5EWSCJiNSntVTVbP23ZZaWbdLw+kkDkklilTM0oJMyZqMbKqMzFBhUi6tJZ6ytYNo+yvXvESM6l/WGG2YBYbscL6EivdtRSt1g/GaxFigVkNapZMo11r6WKQyYio209jbSXMQAVKgqnXuMJIkl9joAewLJO8Z6lqVrkCfKPaQb5AcZEx6WFk9GiH+OqL/j49cbhl384syX/0PCSoLkwNeEMICL38RxpBBawXHq5p/ztatC64KI6K4hwQeVDIvdhQ3c6oX57lX9NZDkLJevut9bl706suRqs/y0jgQkssdUl2FwkIp2JlghxiSMvDLZOjwROlnQIAafXXG6Y8xaRGSBjCGPWreDSMmxcW1jZlG3MsSW30NazNzTYmuXagLu/YdS7NofaEHbVgGT31u0IbsxNijlsm8lyljWV06aZauaWVHAoYmHLT0OaVbO2FltDpBlaetcGbO6q4d2kI2UomIwGqmB5ek7ss5b9OuR0CKHax14DbqhkKkIBtUyXVbMqZ1BI4yJMcypcdIQnfRduBWcis8xClFlCR7TFRUfkGo9Y2pJwoSIKUVu7XC+XVOREKqlQPcbHH1eYteY4DC3BDZRfUWXxyyn6v8ZB9i0oaNgBw/EsdbnqrHceIsBGGnaUD9W3lz7Gy4t8fUV9i9+JGDkA5JnOt9kG0IvFvrKc4SSJ2dnvJNt19s7tCT37JVsyo+o2wX1r92o3eL/aTreInaMatQAAIABJREFUUPaxja22iH6wYTGz7jPbqr1I6tV5o/ZLn0439oST19u4tnpqvCIYvhjPAPAp3WMoG6kIqPP2051PvH/I2eZsjp0e2mM2N8tzSkO5D0ocYitcrzQR15C7a7Y50fjkHDmuQJWse9o5wMqK3FMzVFDRsuDJ0dgaQ4c6KwgwTuX9YIopNiHFKs+aK7GazdU8wwUrCulkbLG5pooOqqgWzlSmIiZVVGEWB/nUvJl0IlpmS9eoad6BO3kD78Ad3AMF9oqWkT1b661723wdehr+OPhp4tNsn6rXbOW4i8+Kj5pXjtGznHBlq5aewUNcEvhyhTlXpyMtfqwVn/Hzz5L32epcHUaS34Md15/oy4zD51zlNlLbl5yI3WtgwwDe/ST+7//9v3/yJ39i+2//9m/fvXsXEdu2VdU/+2f/bM7ZWhtj9N5/9rOfAfjqq68e6j7LX2cVLv9+Z89b/FrxjxRbvuTfL1MvjwN6oYmVAhwsw+XwtViurJWEEIUzkTi++PK1bC1PxZ1ABCPBBSzzOLoPw43VaTp0pI+D/3A4oZZcxJrFWT5FCMAUzVBFIFSVVSlRCCssLV2ySs1qPdVSs2rMuk01qSdb8EpeligkjsUiwYZIptiADnS5qfBp+NOu24h9MHI5nB9yQctfJOCT4OFz37IRicr0gqc4S/EZQTQ5ShxClCK4RlIjX1e7zzFXwoeT50JmXpOqFJfuDef6fgxeUmDxNKmDiOWlsJoSS/goaMdjjTnyo9Wo1Mtq618qavaDHYY2IFXv/fn5G3TUMnJxvKBKwg+CtcKHeM9ZcFy3Py+KvBDvHnEUI79MV9+A5e9U6CA28Kx2LebyMueeQTTOFshEhpM8lF2PgowBBwWgsLxFnIZQ5SSdAdQMSjmNcW15b2WbEYBbsmckU8khlJWLiS/VZDCyNYKBHVRPICZyT0/O8Jw0ii0jZnFIVNmaR/c9AQzXPmsMGb3NntEXqQLu8CYjCMaMHC3YaGDNcr+iEURAvRz7sA3rSGQs2lHYhJjqpQQCyb5cfyF4FiRnAgyaLrvQhCvQA43oWnhaFXbQCfS2Zh0gyzVPVgB77gnHIcR1zNcXYiKSCZqBSI4559dfZ7T3156FLHG3SyUKgWiIdpz+h7i4z5Pdh/IZAy8nO35wmOlXN3y0Bd6Tf7MsW/zqMcU1oMBTgOzbmzr98n7pU72tMz9CNMyVlKdPI0RyohGYaDkSbdpeZoBuz0/XvT/Vu0u21iIiRsxb477HL2L7mPqksQaDeckQn6ht21s0O8dq3vNlXFPL6lVy2t6qM6h32y1UfePVuAJXgLAdte8conbnfnEEW4va7ItvHxBXshNL2MbwfvHF17vJ7KxZYt3bjeNiXy4AfPElPbaqVrn7U8blsvCfqqqq+NEYrIIWSYiJbNyWjSSnNX1fNRRmMCOSkc2rsJ1mh7zmh6yNRQxCiUoq6WY2ZnNURrKKmOdIYxIZkYFMUZNZ1GAEyZDCNmMgp72bw3FD3Jw39BvgAMhIXIMtqwcSTplQS1+gdzG/yXaJS04CgOjifcYvEC1bNlyF9wxHMg2rcSUatTh4WoIOQRsIrFYh9csOrQfofF2q/wdnSwcnNodxkdVZw1mKiLDHQp4e10+/0L/+1//606dPl8vlfr//5V/+5V/91V/hNB35+PHjT3/6033fe+//4T/8h3/7b//tv/pX/2pt/36/997fOpa/zfhHii3xGlgCOLHEaijyhJcPcsCBExctc4oTLGIxYI+CNha8eVBkEfYhp4qMpVCPyCWKw3U1Dso8BWsWeDqFWBbA8cEF9cJEyOXcuCxxrQN/craWFUtHpx4M/+mZbqERbunRxn2ONsYlemvRWwzGZPEsQpNoDiET1SCwg20WZvF54Hn3fXpMNhyVvAe2jKNndkxH8ug8RnI2Vgtmxuo8CAyCGY42nanIcoYiYwHLqONjwKFddHwej2bpuWvOXVvkY89PRIEiCyGK0gKWS4LDmrRoJ5iIxCLcrk98pVI28WXZ7TeRFT0wngEtodiMPmehoWQLbU1wcT0Ciye9BCnhOHYKH0YuL0CSD1Ty3c96FiCPT/wt4fsdCiG+dWmeBALynBlqyS2VREJho2aQpPMwJVICCNtO0bHYArJIVnCLmC0VqMJu5oVxCbA15gy2lrFlREbZUzFUkvaB2zR3XXpeL1vrpO/yQJtIFOcsDmOAjk52aRt338Yu7ULZI1vklk9xHZi3mvdBqXduGVuDGkVvdJeDkeE7wR6VR07zWJuMMBSIXmLp4H+vs+PI8iLAVspSrIywpS4JWPbYZ4yq4NIStOBCKwSwBbZjqZF9jJo7Ixq4cfmXuFRH89To7VM4yKDjJMouudkUl/ZjRMZ+u43b/ScfPnz48JRj5pyeKM3FWVukslVM1DHl7SWzDRgoc9Lt1an8qCL9uvDSZ+Py1Za5VLZd7w0VXD5rji9/hVXkO1abx1LCBzL9ghP3hid//PiiBbQsBHv1XdHixcOe/R7R4jr75Xl7Um5bNnu/jBxjhP52w8/tj8AnXAfunRFR73L2Oees0RfnoeGQ6mkosAGQDqbSpk3piNgjkNpbRN/1bu+9zz4BTAg3QJh9KrbWWsN1Pt394Zlfqd5tJDds2OB0OpeAGAYEFWsSnbM69tj3p8kn4p3H07BdrNgjNpb7Jt3E2KNUeOaSpaAbkWyNrSFkemqX9nVe9Gyt9cxobRWU7LaUp62QO6zFI4IWmg6ah+t4ZKPIw4GSApmxrH+ZOSlQYsw1ExNrYD5yACXdzLvj2XlDe0Z7NntgC/ZEa3Pj7HRSaXXqknofGj2ve+sEGIXcRxuKW3FWRmN0vAd+QkegZRHVwpRT8nJ8AisAu8BlYPflsPdLffrBvfhBTvJj8gvIkSMM4CEYu4YwdfpbRsT/+l//61/8i3/xs5/9LCI+fPjwi1/84quvviK57/tPf/pTAO/fv//zP//z//2///d/+2//7XEWPFRkAez7/iYh+1uIf6TY8gEsz3NjFaFPkZcXeHmivZUCCCz74ZxbDC02pmPiQctc6j4ZB4rE0bdETEbivDwvw8IwJSN4PtvDM+PIng6oEA8PDRELoNKiD+Q0aEapZpVEF6XmYgZaOAMt0La9uzW0O58TbOSMMIM+NK4JpGqpiCTNYGTO6Vm+VwzR2DIvGc5QUHm4Ji1saQNr/Ek0kQCTbqgWrTVKlDGnVLCnY1pHsTsi4pTSjaSXzI6AA0G+dJl5moMS4Ou+ZTEObEkWohhikCJEmww7ZBEjCi0IgpEng1Q8VstHOvXZcukfPElaH/Q5UkVE/v/svUuvbVt3HdRa72PMudY+j/vdmxsUHCSU8AMoESmhYAlkUrCFoeJ/4KItS+BAhTiSI6opkYLjCrEsOZVQRxiRIAdKFBBYrvIQBsX+Hvfuvdeac/TeG4Ux5z7nPmwn3yvX+k7X1jn7uZ5zjjla7+3BwrA5ZBEBHmF7s7FA4Ahmn24i780tz1ubL8oxYP/q0PK8LJwWbx/2fN/Ysjk2N2HK7UxlSDC7qRlm1gVRVKrK3AzpM4uGdVAzAU3dczEyJ90czqZaXESahTSc7AQsSbVGd3SnNRcwihYYZXvWSCmxywf6qiPC25uIKsUu7LKEu/XmV1UbFtNXUQwzmpUZgZKyIJEBF4QQqrBXb9E73c29jOmlBjWU5gE/Xwmec0stGZlRhJFMIOqFt2lmnqXImU6ZSw1yb9zWHu69p/VmzV0VmUoizdzkFjok4aEqYxmzeeuwIoocVagysIMyLuVnspHNuWXBkm5QqEbCVaY02mVdTTXuT4RWk5r70u6FeyKpUBUPZ/HisSCcLcWcRtCA470lEMAPd3r5rrV6cnR0qtffuxPOPuZssOJr1xB+CVh+WGK+QeUaL8H0x9ySklRLUUS756LLiv5Kl1dbuwSadpSc9bjsz4an3B/dvkfcIGqR9gUmAzDkqIqoaOEaMHTFYGtM8dhb1lpVR6L91mNj7rbbsqOBl/vp49JpjCV8c5p7833ds+f1UnnN3mJbzcx891R3DQTG3vztnp3tbp4uNr2JuH7evzXWj9b2ui1L7b7jBvnaLVarHMvDXiMydEGwllIra27N3c2agSS1h+1jtpSEJvoMIMGMJtGcWPaqaaBIpkOuw6Zi9okKKEQlapv+hmWqRpiIQgZGlSWtGgGzBjSUBQhiE/fCXXUXd3I3DrIMs4MGBGoYx0Jv9M4aKIdC5VDONmNrWP22+W0PhSpqr/p8xHc1rmCAQnZFr6nHV5OUCAA4WK2Tnkt9HbzE8Xsvcxgc1vf8fvcWE1gONaKNmSXTkjGNIDlNhpO9WpD8+OOP57F0vV5ba2/fvgUwE0f+6I/+6NNPP/3FX/zFf/SP/tEf/MEf/NRP/dSEkXOQ/nJfH4Dlj6d+4rDle1Dl3b/nz3QiicNygTM9e7rr6KBfIsU0S86P08LnPXLmIfwTcAj43OgGGzDnORHl4b1nNB3Btjga2AbVCXXrHGaKpIqaph5zwmZSiCYNS9iI2DOmmyjKpeakG2anrKk1jMYdGk5rblIazUw2Ea3LZqKiikJr5rJIjagtOcrFxf3qFmZpFkadfboiSqSBdTI1CXOgWXVXdwaZSaiUVfJSKOdzoln5DL10HLKygqh3nmPHuHIuXfOTiWKPuaWFGOQ4VK+W9GLx9CYyWMlSwyQrykG3MxCwOF/cYyd1jq/fNebxNdFPP/gxOKvAImC0bb+Z+/m0DDLhmFtK5GEWaig7zKCm0fBc0skXavfXHNXv3y/1ZQfxD/UNKqt3e3pRMIRJjuqdjukiCtc8bIh56klkzThCoGzSoQBMx9jKDAlOdni5ySmzEmsduCkqqYrmsnIymA7zo78lsZPWyxHFW/gozJTHPuNwjUnJaFybPyz9mhnrouaN7OSDNMOQoELj0j2wNFZ73pWp2CurLmtcpevFe6tW6apW1WriLj+C2SbqgYGe0h45SRNzoZhUCUdvXLJOMK0qDea9225tZLWUuZuZ7TsrUIYk3cpcyoRKSlQZ0lgudc7OjoBSaj5xM7LayWKd/1bBEiLNRS8MFSuvza+Xzhjj/tS69YXeLuvqbRShTVXTu+wQ6TtfrjucgvIB+nvGF++f0z8ovPzSQPJl7Zv745Llex7axz1SDvPD1PYLYvUvPJQPJPtvXr0AS8yJUAsfXkuZWdkz+rau+XDt7bpdrpst+3BrO27heyw5Rj2vvIEbXbub7/DVtS01qacyWQViNwTJ7LLMvQq+dz5slA+f2AMNw11UsarHupQt2Vojee3crsS91atyjHIj2Vqs6+0Blo3X6gWXK1xoLa+ZyuG01bJS8vL1st4++vhxfVX+adqDZc8xxri03HK5i0/XFjX2tpcte8Nu2SI922rzw1ebYbW5DWzULu2TTDVZIVJV7Vkumea/7GSjGqsfFNQjem4XdiSyamLRg2wESkpkSZQXZ7sQZoBDHvSyumXdhFvhJkuzdKazfHLwC0jVcN4728K2sBxq1MDE7/QGshnt8+bmvN+1pbaqGnmtWOWiGeuKIKzBHPCameEQaULODtGX55bv75xflGQvmzS+/HOON7/vCrQ2kMrjuGUHp6rCp2YSwNu3b0ne73cAl8vFzLZt+/TTT3/lV37ld3/3d3//939/zjCnhQ+AmX06J58f6Fo/nvqJw5bvy0i+5mcnkjuyeg7cBNRMsJz6m5cPIYmabrFiyN7zjNUJLAHAD4MOy/NafnKLjobv3BIe48Mj3mzOBfXu4VCOM68bMCIIUmbHd9JYxnIUVUQdLmBzM1CHBaGJDV403xnPSBrMRIMZnDSYwxxe1ZtaVEYiZDlVoJohB4X5yZz2kTwe+MQ6QiVSxRhVYhWqhCqv6Xghr2KJqpPThnKymeRKKimaOTAf1Mw4wRAIjIN+pUNFDp4mJucI4OCogZQJRxfuRRp1vokp5PQwwgtH9H1q11nnmvkjAGQvR8fLVwCiYKe69pxbzh4HASN9uhf1ZUFmweTkGWcwp9kAchplznXUDKdtbElVsneK3g/1zSqTFWEqF4gi5AhXXL0TANKmHPg46RoryDrcZAVweq0U2QpE5XTGE2gSZEcH172BbmmIGXwDh+gql3qZl0yBUnqn9YZsuSv2HCPMwjxaS1oaZTCjA+zWFvfn/MzbaK2t7eq2ZlZEpBSVC1LubmwFwxhTsZ6+OlejqxClI0Ml30UMgThMNNjmDNPNupuZ0VNVUpaqJqukDOhuMgHDkY2COXxNazWNuVWlTISrmmoFLkYyoIi0kYRYsL1co43IkRilAR0hvdaQl2IVikhWTTl0qbIsaEYnGwxetKSV+WSBiOboLO3P99tztau3a6GxfIaUnoQWQ4HspHCE337pPP3BV6L3z/yTFWmE47aNxpZAfulexJOkcjRdp9et3nXgPtSfg3rZVU9giXaH333ZbUlb1B9idbkLzLu0l2XmPWkRXm4ySdGiFsZD7A/Ghd4HuqjhEem3KXvz1SOixvq8Pnu9ApCWzOu2Zi2FkHG3PpZls9UukwSLKzN7ZyZ2efaN5EX31z4uhmAmK1Fp3a1uC5BQKVtiR6EBiKtdjX/pU7y93uztA6/auD1aPuGe1jsZ2Wuz8WoYuC/DBnUJLIHuWlxLw+KYswUrHqlDLCCrIJYiR0aUSuViJ2kyqhkWYiGmoFU4si81Xd7L3Dl3aLPtroMHpwGopn+CWZkflhwVczlTmkhwyh7F9CyfmaFS0uJQ+zDAAQQ8YCLMYrHnV0bSWot9iQ2gk75tT9y6NmiTdetl02Zx7rNoxtmxc6BKCCFx0sTm4YPjKX7x/3cNJX3fW6U5ugy0IQLYOtO4CiQHmuAHu/uCMcaL16u7996neU9r7Zd+6Zd+67d+67d/+7dfv3797W9/++np6e3bt5fLZR75808mwvwAL38M9ROHLd/Vl84CnddcHSCJ4BTvIamcn0x70sILRCkdwPKElOfobDKcJon1bAInGORhezPBAkwsO6R+L+Gzx4W8yJrQ6ehml0AdKRuICZ8MAYlVgGjlR+cs5x4FL/LE2WUHrJrT3Qz7XOzmAMxEQzN2WjPrTKmpWiailLAyM83Mi6Jmm78OyAI7AOwLLNaUyedACSpN0iknMC54yiZLVoJUBI1qLkIjj+cHmhsb/TB7ZZVUqcop6T/GCgeLS5zcMju9NWCnftKoI8oBdrybmowXTYGbnQEw7+kg5/v0I1qBvrRYHwRXEmIeRGo/slQ0vXI5RRwTW0roy6r7JjtuhC/zB0FQZo59NHc3791e7kdCVdLeaQ8+1DenTIiq3pobFXvF7qzr2q7rytznaSTN0RYPJypvdgTCzksmAJiZ96XAqMj7LRJt6evDq3WhHZ0wE9DX5Y1689xGuiniXkmvJdn2Qsm9VWe5u3EdxZFZyt6qN6xNZoKqVL2swjWe9/1J/rl5Lu3tpZuV7bvFXaoEvIFmWhvDqnNsaUElfZmmO0rFmQ48E3on0f6Qcs9USc1n3OhGo1mkRlKq2WaBykk/THVn+pKcbt6kVvCsyspEutI1mmIhHkxEkOPORexZnuVb+b63EKKQUqAMNHMzV74u7MW9SU2hue7CpDL4dDRD0SiGXNbKDHTQnd709qO+vH79eMfjfU8l4ATMZveRnBYi84Kh6V4C4BQ5/dDq3TaRR2+TMNz2cUUPaoYA41wPKbIMZVbz6/fUmHpZgV7qqyKCDzu5fzXVswN4ia+cfM6G2NPaJazvy5q25PpKy5unN70uiwEXad3rle/++RC2le7usjdbz84r7U2MB/HNxisvnQ1xx9Z5NzM+FEnf5e5bRo2VYwugrGrde+9sG1/tr2BobC2690uDr71Mua17t86+ShsT0Cv3pWrtXNxuY2TkAGCjqT+78Aa+e6xRVa215bJcLs//+mt83L0vdTc85W68N6vRX5vve7vd/LYZdmfUaiG2YAstDb1jaVi6CpUzZkQTWyqRUmUylCNrVLmkuSoazNVM3bEYUKjDv0hVmJsMpHtvrc8OlBdZtKIXEYWhMhVlPv1njV4cpVRJOY0rZtyAMUuhTA2HociJLWmMGToChiinaax4NrIRq2NfsPkUCt2f98vWsQEb7GKmVqqqIuxwaPQj00woKHTs8Q5G1BcbSe+o78c6oS+vAv8iNWFe2TKZuJlZbsllG9nzcgckdaKqtrQ+Vm6cljzzD+dYsvcOIDN/4zd+A8DP/dzPuR8Tzt/5nd/52Z/92devX+/7PkHmGGN+8qF+1PUTjC3x/plxfkMv2/zDvAdFJHA4BhJ1NnHnzK1eZJZiHBMznzjz/PUJUmY73vIla+SdPsWEsmM2NZmyqANYTmx5wihwpkHOnvELsOQRgwcZIaahbFoNnU9L0yNi7iICzYxu2IXQy/oFGha3xW2ByVxylWcps5JWNpl058RSCRXIM47T5kszecVOOtHM3VbQSyaZxCoTTOUFq4kYpynhofCUUTOzZLbQnHJTjKrUtKaebkvn6JKneeO7ceUUwVoCOpzVJJVxZnrYy9g1hSwcwla9P80W39l0/qhGluf78u4wJMuMQ/eq18s66kk0mRVQBzEbz/dtuz37vlhfHh8f36wXs+nX+w47TrS+Luu6rH/0z//5p3/h0zkS/+M//uNvffyxJoHxQ9Pum1qrmxTMpMbabHW7NDQMIoQ8WfJ2AA9qfrNQFEt0UU64S4L31q0ttEpZHwkLujWoEhywkMHUGjF7aYaqzNiKJQG2NmOzqQAtb4a0MnRnb7YunZZUjZFVzKExbkHtbbcLDblr15bbbSjkZsidVg4UOcfm1sJWwWRGM4sRETHdNWDT1eilWyUdhpOZFTQ2M3e2ZiPhaSPNrZmZk5wRsczgcOTJIrasQu5VhUrLcMXCuFi8WfitB3bunc+3MW5j3cv2stCWaCmVIaUqHbJKeCgGK1mqKpVkOHnsQXFaXYNzgeswyCzFUfIdNsxqcV3kwuGblFaJBKcnmqF4vB/z6c85NfDDWoi+cvK/2zKWbJeVvJRzmT1S0ctozrKZQMx37mp/1m1/QJX/SusIOp7Up7kdR9wbOkcu1czMbHV15mKlVUstVRXR6qn2584NArQKH6Ptzdz8o4FLW6/3em3tMlY1Vy1R97XcuSzd3dEvjx7r1vfyREbuxXJPtWiv2+r+cN06m3vVWq21tXiTa9lxv0zd5iL5ZSwNV/IhLaB7sKpGjszMLeErSa1iZ2NrrT082Ed9fbC9M11YatxqW/YUd1uswcxMQ/1NyW21QHLaHqMJHmEWdVBdc6Z2+8yvVapMU8vk7g3MRAg2uSBIYJQI7IUozfWYmkJpGm0xdp8bMAsy6GEtiQDvlZQMmMCyFZwmNhq6scHMYF60MSNMgkqWAmUznFKUDTHkQx7TMLuNhdmp1RRsu/ddfhe3euAbS8cwbcI9tSi7apGcbE7jJC9AAA7xeR2u9EeD772u0RcIVz+UGnLIp4kxTiL39AwyGhB/yr5ljLEsyx/+4R9eLpeHhwcAc7b5ne985/Xr1wAippz0cJT9UD+G+snGlnjBDufQ6pjtHwEW0GTDCgOow+1LOpIVD2plncAyZUk/5mZ8kW6CwEyOKFrizOpATZ82A2YY9UF7PXU80yioOFHlhJzv4gvBMiIgGozK0vQnozMNOSeulE60cRjbHzb/blZmMVkbpsMq1nBpljLBwVKZaFlVmeFMt5Ond8BLqSCbo0/SZpbnfHAGNYO7N/eaI8pi1XHjpWNueRBsVcSUfWoOOUvJRnM3yqjMLGThEJoW7AR8PORKBZb4wolNWE0jJNFQpOoQNnlipkrBpTwPgOO9Bw5R+vsHx7yXHya8fJG8vwQLzLc9jcuOe9bbZR07YYSszqjUAtr6sCx+eXrV+vL549Obh1dm9iK7xPk8dK6kn/7Fv/h3f/3X/4u//bd/4Rd+4b/+h/8wI2xSX/juOX/Y+n1ziqhGaeyq0RseFrsu1inmXiewTAJCwUCWGFWiGWkziQPewZIVvXlzax67ZYzyGsiqMEKeQkFygostWnpjyQ2ZmYU9a06x6O05CuWQMub5wpHuJNRZIhCqXXmLuN81CsOWNVZ7uJYpt89yu62trmuv2uEq81Ftz2bsrcVyUb9oUuVvmREDjjPb9pBZz+mlsqpsxgf0pbfWe2Nf3NNGylPDz7bg0bqr0nDKgQY2GDInJEQVM03VmRcfbxb/5MGu3C/2/LzH05735D3tlryXlUw4+2JMwQoOPMbp4mOzWUYrVR3I8Oz6ZYASDHRmAgUNtrTOpUNYja12DCUsi3UAS03tlaA2bZNO9v8PcQ06BhFf/VaCkkMp2ESRAkowNCs3mc1rmtk7wjLeo/x8qG9eBVoLRTv21tmzAyQ705fwNWqpWit7SkxbYmvjpu2J+ZQRcqzubovwUP4w/LXjTayucY3Fqisvw+jWvZnZuja0axuN5C7zgW3vAVUVycxcJV+q976u0XBRu/kOOSLiNjT2feRoiM60pRoYl/YZwE1PQ/eBkSO3fsdzRyO5MFkFwK0svby0rEmUWBurROaqtcHR1NfP8yP72HG7KjlUJrnKEhFSQlFCdaiDnd7hhLMSJWm6irG5u7DHzAciMeOMACgVOrBliRQbKLCbLW5rm22oSTixZIMxwHvNjDQ0wAuNaDNUwNnN3GSUMUkYa1A7NIiRSFnMxBQhZFEeaqFsCGc4o1nBSn7Zyd3sKfgYr/z12KMGa1Pdq1rVBQlpBekwHk4Oh7d2lY6ZhJ37lKPNdTrEnvWOXfKD6sDPoMtg6zN3RBJksgSoPxEW9t6/+93vfvLJJzhzLPd9d/dp/BMR788qP3Bifzz1E48t35HHpxE0WaSIlCIszdIwyDGJWqJoL1Z6J56hjh47oANzJWSnovLov787nnUqLo8tw0lY4UEDA1KsSbXVCwqZFn3G4+/cIDdm5TjzOOftv8t4nGuDDjVkGUsKYrjMavooNuHhAAAgAElEQVQywA+LRAqlYDYymI3T4OfQeDsMska4pU1Wx+kYqEJN4u90PDWgWXO0BndYQwXyWHIPmkgdZDfBYJo5Si+qcanVMWG0wEECnLIAllBFYp3o296tDweBqyTU3PvYNDyaqQBHTMopMjxw/7EgYr457wMtnj0B6gddLv/UY+8rSJYG89s2YH4cbjP1Rke6uQGfPT7u4359/aARz/d4ynhzeWjLut+35dJUoNiaZ9U//sf/zT/4zd/8t/7qX/0rf+WvXNY1M9398fFxWZZplfZhff1GFREYu9dw07Xx9dIvDahdGMUoouQlO9cMAhip5mhmzXqjCRlFSk4LWbIVK4QhVGqU3QQkYmYwNraGxbvRXbV0lxQpT+3FUczC42ZhrnKlquZ4jtzxHHL3Zg4gC3ftG/dNGuMaXFK2+t40ehvXB719Y04VkVVP91HPNcKsvOW45Jj8iIKCaO7NvXe1rpqJHIUSfdCGUcVKh7yStSudRYeV4NLMZzPCSXJvNuZENoVKFVSG0smOmIEvJjct1IPFaxsXz1dt27xt8lvaPSm4JryER1kUQ/bsudjybN0kutymixJFpzc6U1E1iceWiASzLGElZQVLLGZq5p9cm21Vyq3KTzPafpBp3mVMvq96+kJ9f2vTCyVjrm5Tzz6ZIFODXrKDgvLCrdGp6v/qvfKri+TXtq0+9LJ+3DV35zi3GNkPsVn0sBZAe8m9zK1H4qYVd4wb9mfbb15ljaylglnL1i8t3yQukKshJLpGJ/OBi5YpfmMsHPRRGksNSrttxkFR4zrud8G1LM8eBMJ23aQY+Zy2PXHfb1W1t/vq6kvEIoy2l41be9oysuXW70ngmrPRhcjMqhpj9C0/v26fmdUll1zmsdqiRwszo4Z6vKm+Puyv0FQd5Ja8p+9FK0bQgkBTNqBJrUopOQCj0c3dRSsWvEto02avKqW5s5lhkHNiOSltKKGqublPKdHMwDQgMpmJrCKSkLncYFIrdagRXeqzvXOgOlPON9HY0Qzd0JzNqCSylKGqxmpUI9tBgktpq5RntazIYlZCO+OO8DMMb5LP6jR+NVRTWYFm8HergKZw60unsL781b/8Kf6SlBPoQ5ZwxCXO7fIRfSnn2R/52nr16tV0hZ2s1+v1CmCMERHLssxxZVV9mFv+2OonGlu+CFjmGWzFVmCSxdxCe1qxiRjCgOnEkJoGn4KOLQrfuXQKkkpVEiakmW757zt4ng0enfEWU0ujSWmcN17TbGYa9s05J1/w67ydmtNPVhzw6MjBrBfoCxZUmv6GKiFNKYTJPc1pRp/IsgolqJEBNCpphmmqPeOaSHljNq+ZoX1iy2PSOGcNJB20E1i2Bm8clal8oRVPo4g6ULdO3d9k7IrwA0kyy+YrWVKJqgm3i52YSPk9NySc8HJGah1GvNP2aDppHiDy3e+/98d8T1h5HhI84ufOw2Nu9f7EPd6/ZH1lS3jEVNJodt/v/eo6/ExmDFZW1ox0//zxEWN/ePWwP+/LsqyvXncQwDbu6+XVNBPOwv/5f/xff+/v/b3f/Ae/+Wt/59dIRoS3BuD5+ZnkBxvub2AZhHxcPa9re7W2pe+NgRplKSmFYG9q20ypKZUUCZg3b2wgSrVnlSpLZoGt4jbyXhrVRB9yx7VQI0qEp7VCeHbW2qy7dfeF7MnbHnkfj7f83rYOWzG3HHOillDhe09orS1tbc2MjLXttAgf23Ufvuft2vmq2+Xql1d1ecjGAWAEY2BTG7FQ2XO/5k1oUAv4MGvWui+9q61HS0lSFWwKTLWj4rBILihANGebmziUKd0n2PMdPpoMmq/dFKpPkvlcKHwOCN1isXiwfGuRnqkcXAb7Le12YEsHXGh7YE9uwcXUjGbtaKNTxLSbdpqztcjIGjXdqWkpS2VWpkVyUhFkVmbqZmpee0Wkpq2Hg/4+leKlqfj1+7YfvPU1aX0vy540W6Z+7icBsI444eOxHPd87v3+xYDln/mjD/XDr4YQFC0O7Y/El8or2hjx2v22b2JIrn247fa8Me5oo1UZDJJiibbU80NdF2pRy4jh8ttI7h2NzcyWXEqr7jVuvn/PcIPfvUf35/IdgLSrrsqsuLfgBkQVApa0uLdb5HM0q31hEgMxbL8+V91D+03j2Wv3Gp3sJNOzIfZy1oiIZZ9/Fv/PR7dXlm/YFq/Mh8HhMdRTkg83ZlusNXMUHJ+HfRZu4QizzatcakWXXPJUovK4JtNePiSnmMpUlUqZhSrV5PobyUaggKz5b/MZ2SQinXQYygLIQtaULpW7QJnUCp1ciiuxgNMQ6NjIHMImY2Nz9mbd2Zo0CiGNoYFmaoZ+YktgapqqZflk06UK2pmOffpWknTyWMo4xRYyFcrpBjsx8kveuL7OCvprv/ln1/uc7SHXEQZV0aJnP+aWkplJ8aWw1vfrdrtdr9fb7QZgWZaIMLOq6r2/JFvOSeYHbPljq59obDnrBT+Y0OrIFNGmfE7SGoFBDL0Ay6ldOD9e5pZ8+b6qkHWihaMVdP7GyVt/8STVe1fnMzp7Di0txThuel7WDefokrA0lglinajSyNPqBynoyGiiw2iaLIckwhOTF3ooEmEOGojgBJaVNKromvFqkzDRkG7vTHIP8WMd0LhwrgzvNJEsYI/cIktWU780BY885pY8RZGHdPLIiEIiE5OQkgcGN6e7N2NOISraScI4RZeHMMtRMxbvcPmd08vTEuldyuN8NwiSmgPKF+XRy8hZ04NVLxuqH0bc5Z9EyDgSR/Qu3/LoY5h3b0sFXr/+Vvtkx+qLrVinLJaPz7elr69fvwJq22PtDwJ++Zd/+a//jb/xM//Bz/za3/m1MQaAp8fH169ff/LJJx+MfL6ZRcTq8XrNh6tdexDJ3IVhhirQHGIdeuwqIOFplvSyVsZClkoYJcuRGbgPPm3ak/JWWATK10SOqqpClZd27h2hS5cTXd6aN2uyeq77PW/3daebqy/qzUhByFGojmzObm7e4JbdWEGg7xuiiEBvvcR97Ns9AmqmkpnklmvbMrXifslnd7fm4MLeZ0vNrD0/PfFI/CBIZ19ba1ZrFyZP3AtWh79/KVFEJ7k2rAvgoEtRClUhBFinWR0Sq+n/lVHIGLXd1Db4YIVryAC3QI2XIFnYpIZNHmzTpLUuc9UpQ0FGKxDW5d379fGzz5Ism7G7FJtBzQqWhWLWjBVamnW0y9K+/d3HDYVSMWT23nXmmAnyC0Y+P9D680LFp8655cv1B9CpKpiXp3NFNM6R5nujzC/f6rvb+NMf5wd4+eOul6HlxBKjjWatbGnZ2MY+Xjn3W7uPW8MdVRn3Fve+10wIs1xS1169bCmzXixJVkNpidisl/mSywbYLbcn3j7P7Y/oI7U7i37ztVaSu+0IbBWXiOe9XCUpKav2uOU9UPtSrda8zglVVZG+JePZc+u59yGu8rG6D0SHc5Bs0QZpaI7xtGVcdiC69z4U8lJh99WVPacHTGvN4TTTbvvOPbmFYTh2r6CCFahQDdWQ0xodBrGSlcxjdpdQ6uSl0adP/hHmJjPQjIf1q1tjjlJUuWWToSzF0jkQNa5rrUtdQw8DC7VQC7kIVcxiJbMwz1xiCjFBU5kC03K/yGpGJ+bQcsEMShJUlW6yTi83UA7ZVIni8KccQtN0iJUJxumD7YKVz12pBKDeJ5MeND28vyPSO+rs93uUDjkgHx52AEvw2FnufzIndk4pr9fr/X6fkSQRMZ1+5m5H0guwfPnRh/qR1p/7l/gLrYz3xk9nf3WihmNudRAhj9FVicdwqGCim6yn78/b/rhZsqdZVdXuZV7GU5mo0qSETox03FyBSRQmI1YHvDHMcA/N8PAX2EUZD5uEqRgkJ4ECVSpVCAGENFkAfHnIL5koZLM2u1qmOoZ0EmwycpFAlhm7dzcakGVICjZAZCJClvDkNPZx0q0l06ab60SOZYbudLhxcYf5ASGnCgFyqUG91KQs5Gw7cbbarNBUIwMp9DrC4qZJhWTnWmTHDmbSLtwONx0K7svCZvcCKsumhaOnw0xGS3rQUuayJkslo1gzfa5O7RLnQm80I+xw3p2dACOLMIKOExRLhfkunkzbs7v2Q9oSiVXHJo0HBj5g+tGZLNFOwvU5xhagMcbjP/+/P/rev/nwrfY//y//41//t//dse33+/72k7cRGLEnniPt+R7/0z/7vW9/54//8//sVyE9PFwfHx9ba5frdR97ZjX3Fzf6D8KDb1LVR6/71fPSoxuoQR+TLh4oYCHncuHFKLSCsjCKNrIKoVAlNGOKckj3gXsg7Wq+wpZMSi1QySwmZ4ZSGQrbthU1drbe++V6EJGyruhN3RmLqZvA3JXI6mYUelkvrijYrexu7tl6Lo5dwJJoz7dA9HiMpXnvuTQ563otv94itgfma9r14tdLWwd91GfanyqeNsvNulm33tm6dbPnWv64qUnNTNPAygx75J41+b1gZ9llscuFgRHKNA/3LEWq0RqX2c/CIWzAKG37ftPT1vZsxZKJQT2jblyeuVCNcqoRvqXfqt3TH+Nh8zX80n1vvu1RGTGi9izrq411L215hEB1LkLPvm99/0htyatNf8eQUhPEueWn31o/3/Nxy8EcDJVBVrIZn8SvXXy+7xOXNT3I0yxgDbaIpmMF5sxUzoMKN5egxpMVIwA00vn+okgAkRmxN7fW7OTbAkBlRURrbl+cGGRGRE7Xx3cnQBXO7eCH+sFrvp4AOhMa0x+FZLIT2MuWrWdPf7aqS0dEhO1Wu2cOz6uZ2WJsdBv3noBttlma3YABCIFGRhttw2a7xb09f1b8LvfPlfvi+77UImmNdVmWyPg2noEYctamrWVmgDdo3x9GGRsv7XJdP7+u8cC2LnrU6+u97gnLrnpYx8XdWVVLuyB2N0lxCQDO7hjDxyJV1bpXSr67ZA2RD0T00ULSnn0Htti/96zvPSpHxrAYewxrtTZdWrWuy6h7KssqffLBoXPLBlBG6zPD43DlYBN7sYut3M2d5nBH0ZPUVmMbbS/uUfJsrfXGztY6Wh+XNa/LeH0fr8GueSPsshEWaSMtQ6f2u3JaHxYsaZ7IYqWz3GyKCrw5WwM6kKqsfaUvva2w1f3OuDM6IvdQd5WLJneY4KIVZogtywMLrFAJS9RMAp+2Gvay8T721adK3t6zkxBwuv+860kB77yvv1ITQyZ7tOipXd40BrwjA639qZLzbdvWdX3Zz2RmZr5gyBdgeeDVD/Wjrz/32HLW+yyi49Oz4Xv+VC+tFZ088+mOY2IDTejBtlPDkMYgU0emxRQaiTaR6kyDw4mHTh1hTJFklRFHsuSZOjgf4zykJ8BVHjknqHPvMNMBptgwOIM0puf7MfwEJJoowUQUKlV+ALN53tNmF+kUzvCYxh2Q9rC7sDnShBoENnG+CuckNcExo5V0YiAbzup2b75VoYpFlAw0mzkqiNLI2qsKENISLtkkmU2bQefESwfDgpj5TaaDSnw0wXA8j3OaifkrRSu2srI5KZaZchrP6oTYE5tZCalDniiHSLkOm4xzJXwZRR799uMLAUckycuxch5NX6J+ff+QTOej0NRaYN6nvI72QB6w8xiTHyoH4uHVQ1+W8cfPz//f9u//ez9z+94GwGG//nf/y//kP/1VNu/+6qGv3/nse//xf/Tz/+z3fu+TT/7CvL+P3r79zne+8/HHH8M9jqRS4AOw/FdVh/deAZhBtIAMtdT29uoXwGZIBpLM2SxCgUjBgzKEoRsyYPcyS09li2o1o2EBY8r29Ftil5mtaAvRlLrPvCJloxrQgIXh3BkhVcjQ0w3eL4vxavXq1ZCIFraad4uqx0haGBpQpmrFXmo+ClsjbMFqHd5RvcIe9/2+8+b2+soLtrL9suih1aV2tPrI4yMLa6v5YrmSa0uuA7kh72i9Wg96lG2BMUoJL6xd0So6w1BTA+9iI+AzFDajUEqoLOWVRaMzmEP7uQqUoebSMtSedHGx1MSC1dA6cHkefhs+jYHoi9l6q3aPdo/+eXIvG1nd1c122BDvoW0vjk62rMxKdVkv95CPM5MJQ+5Qoewgfsx8uZq9+emGVpXn0kS8XGhwfOs4gn7QIxDACVohHDHNkKzkgYz3qTSYzU8PLaYVGBkZGB1ma8tIHJ07W/siZY7wfs0jQ8HMbfFFUlXiaFpgftJ7MyOAKZTCB1T5w64XC5+X/TTJHj3iIMaawTbbXVZ7bksXffg90feepL2ypZZosas01ruH3RpJu/kYVVX9mveASrab7cTnnZ/t90eMe+Nde+1KmVlvYV3LA2zZdTJykzmEbb8S6Ev3qlc+rpf7m56v1nh42JdlidttsA1Vondmrru5r723VfB98VH7NsZAXHoPLHB3s+wIqdlmUdEQwU5Q0lNSUpbvaSN0e/L9kdjd9rZsbdk7yyxpFcibV6KmT9pxMhSVJjWioyzLNaliDnMaC7arEuWqJvWyrpyeiOX+zOut8wl8gjYbiWrW3ggX8FKxjFzLluyNgBBCCUNMMsgwZkNQQSQLcMkLBrgUQhybWniosRqzET3UonjfdNvLl2GeK7ZX2s2G9SELOToAKKldnLxdkx3qAXkvVCiFKHDeDaYm7NjJnr33eWTNL96rr+7K53cTX/7Ooai8tzZlVj17sENHZyTZ/3Sf2IhY13XCy/v93lpb1/X9X5iQcts2M/vSjz7Uj6j+3GPLLx5uX+LbHFkSPE+FozlLCJq8ShcpNLFLfaBtxCDSkULMtjInQ+gw8oEy4ZqsfLgQpaiKqlDN7Y3mNfIr8fRzxolpUk0iz+v7fJA1s0yOGEYrMGl5BJbMJ2JFiabjOVTO8SCmUdDM7ZCVJuLlywuig3AKQDBxesBSVBFMWpiSiAlEp+uta/p3TKboaLZ1vy3tFtkSLdQFJ8zoM/QjawfvAJRSrVWeCXK6ppXBZohJnuohkMdUEY5pwjN9kHAAy8kDE0/o64fqAFZKKlFlVUUdfrx1osUqZOGcUeBwJTr0o2eX7R28JPUe0CQwpQ3HD1/kmV86tF7+4PuqSbSd2/Pzhlw6htMzifTwjeQ04wW5Dd33/cK7Xdr/9r/+73/5k790vDtmlcOXpYH33P/p//DfE/pr/85fw5kP80/+6T/5r/7+3//D//cP12WdezhJP/HWjseV8XR3wuGxPrsUpite3fC03Fd1aSmfaWCHiobHufxn3sf5SzwaGOe5CqoKClVIsTatrWx892Jvrdy1d1VjTugx9cJDXtACRbAx5Hou3/qDCs/Zeu494+LL1a3UwV6UTMYW9BwFG1Vd2Vz3FTl3Jw/L/aHfF+wde+yXMS4u83vF9t0H7q/f0PKGvqqvgz7oj6FBaPFbjsVao5kHkJ63B220+gv19JiXp7o+xuUprmZmWKPbZva2J5d9ve4P22h9uO1v23jbYiAGiubkpRXWwdyZdxjkLcQo5i5uxaAH14u4Aqbqh+3MtM2fDIASNBJTFcqqlko2WBuMTXA1Fx3lyEmPGOpPdUm1u9YyyKW6qC63wdszyqs82a+2XO/V77ncx/KU92EI0wJ241Ab5bfU8w6kMw0FqOwBHdU50O4AWCoi4KWawtVCoXhSEwTROD3k6vS71fse0Pqhnq8p5jIM7apXUm3aUXC3fX9z798eIIgWrSMAbGDSluVi48Fg8Fyx3u7bQ/fb7f7q9SvNaCw6YKiQhCLNBIx9X5aF5L7Huq6ZOanOMwN97vO2bfuJU4Cf7ctzT1KiHA3A7torrNsWhgsHyswGaDUdhM/++Lydr5AQX9wccF7NQA1CcEI1Nx+MVmhCE1thCcux2l22OaoelLWo+sDu2S03r8vCsHjyp06rqpE1Epe4aVz2S7PF9os/rfE5+L0H39K3Kgs21RpYuK1Z69P2JnVJc+7GHK3tXbjQWjAjP/t42T9Z9n/t1fNffP28Lrmu8d1Y8rp4LtSCez3e0Vzu6tfPLw/74rF43DPuERqB4euilW8v+0Bl1t4EWNyU8qHgsGVUD1vuZbHVuOv+yP2RbWvtvrRtbduqSEQqQ7E76XDASJsbj2Elg67QFeqVPeiN3hrY6SxaYQwWUUtCmUyYMIzD7alfnkzPUc+ZyUjWolqMr8E3lT6yDQc7jrA6DahkBZYxyTIlmFAe1xSXWqJjLnuTt0ovtapeWEo+su2lfc9t1IPnA7RKrxVu0azSM8sqWakCdhzAUjLKTN6mbiowdNjnS6xjTHO6EM7ZJL/Qpn/vQPzaesGWgkiT0DAkPWvdcLm4lLnLe3haSgr2VIfk+5+4RMz55FxMvja+cjY0JnX2Q/146s89tny/zs7JKVbBZFdOXPbyU00/vKIlp0sNLdKz8FzxedQoCzGBIwXkyE58N0hKHrd+jLxopJtNMGR1mnu+2JhOU9TDL4Y6/MROdPIyAC1wzipzTummi8uh2JyjSc2ERnEyl+rI8OD5S6RRhqo6jL9enva7FhPPnI06Z3VJJafN4smDGrCGqpMHZSifmUmgwaaxUelQt7ultXBFIZRe5VVeaoUopk8usdGMUQReYgWUqMkePqeWxWm4f4TgHVEvZu9hS0wimclnEsrE8uLhqQYjK5j5wsw44eUE4ZMRB70Mcr86jDxehS+wOM6OxPlL+upK+i9xmJI4Avy+OLcED38o1MxLnh7kZaXCYRFlLbJGXi/XtvS5Yk6z8BJ34uLL3/ybP/O7/91/+5f/8r+xbdt23//Dn//5n/7pn/7Vv/W3el/eCdl/0oHlj6Pe5Qb+/+y9PaytW3YVOMaca33fPufc+179GRsCC6mQARshGRU4aJMQYVm0RbdwYCwi28hIVOCMEKO2kREWGWA1id1GAqkDI3XkxLYKAipwQAChBciFZbDr3XfPOfv71pxzdLC+vc+578eqKpe79Yq73tV++/zv/e2111pjjjHH0LXGdV2QjljSmd1z8rppdbrrjeFMRzVVq5I0NeilS3s3dLf0BTmU53LPnlmZ5cpV46b7bffwNswshB0jcd7LrIxANpZ31+L7Sq3Q3bq9OG3vrl3btu/ad3F5ZN/CKlg9rYehEd32yl3WpVa1edurE0HudgQkmXhrHuaxekc6tqLOlKzqZPvq+0tsL7XdxX7LIkB56PVrvbeNz2xxe7/nPjZV6976rWFxdmLhPitciQzJgrYBAcbk+qhDTuIkTbAKVZQa5LTmaF4LfdjymGblVk40Qx3LHTnUHornke9nFkpU89tuN5vqjMo6J8ItPHKUZaUQBjCicuxbhRdpbutqbqvlzijQAday+M26nHpbe3eWI4UcSjsihco05RlAFgmy997rOMKxjvbOY/P6IHx4Y5p9vSUuEaYjnaLBAaAhfDjm4hSnbLg6iA40M5uI5NOf/gw3AjCz3jvJFy/uSpoe1I+Pj1b7cvvOv/g//8X/8TM/85//83/+/Oc//y//5S9/4QtfmLqJ2Q0l6eHh4bd+67d+5Ed+5L/8l/9yc3Pz0z/90z/yIz/yXNL2dnw9440pcI2xv6oT9exrs8jFuQ3ONDEhAxFoAds5XRnSlN3IMNvBmHVnQCgeHq10ecOiQD+jpRQ5Kr3K0qET0KAuu7V+Z34qW2HdbCHTEK7RY29JF0yesOEt+imXG663rS/lHdo0ssqFTqQxbTZKm1WzXCxPHqBgPsRRGGTJqnpm69ICJDKQSqlqqAX6QEtZnllnaDML496wuzboHBWlLEUpy1tzJyAp5u+lSVaUuznM4F5kSZWVOXwSAwYQs65XXmpQliJ6WB9EBGuYm3e2W/iN7CX9BTdEIGo37I4QEggdpguaNmZkXbqOTAXk5SSXCU2xWcKH2qhlaBllWRZFQbKiy5tW1U3BzMkW4C7by0ZqMXXDNLmdKjYHmwpVjKfT6aGzsYu35JxSH9sIrg9+4vo99VwWK1SLBmDrHHIHDHnxid13ecndGOx/qLfI2/H/+fhkY0s+v6On+7qAhLqW8S453LNIPBm7NG8JyCzD99ADxitOIMM6bi+piReRqcC0K9TQQbCZ20xdFGeK+eSFnu2UB7A8yDgoda32HP9PWGK6eXGGbMyCES89LeTcCWa34HS+nqGQh9+XmRnLQBMmcfe0s/CiYwCvEBK6dHDKUPPtLjBByebidhhTQ87s0ELDhVgFzOhOd9/d48hjL0N5ZBvhoRTKDukNJ/uGoi56sKwahVGTVtTExdMn8ZD4zqs2/6Yfmg1YTWA58wme+yoduXwGjCsVBV5iSCawvHQH1FF5uJC6h+qYlzTJ+Zvr2TR7IjBxeUme3H++9nGV3wqYJMcsLs+4A4AFBmmigabZeaUqJVCoHoWhm5sb730+5tmfvgO78N5Xv/rHPn3zl//y/wKYSlX4nu/5nu/4ju/409/1p1vvfpGcvT3B/VEPPbt9c5m6itNwpFWTa8NdqxdL7wxnNpWrvOrSgnupDEGg1taGFMrXwzyXilFRxlw5bqi7jnMHmtkmFEbocZRTzcrr1OTNdfJx63nreudme3mzf8enbs/vYdux7VJ/1PIqzMJsTTuFoxm9nQNbsGW1zIElVCGmkGKK5AreoO3W91WtlVPJHEyZ6obnG9teYH9R+13st22mcVhun7t//PaHxGPqIXKLzV3d2ZbmbmVWZrnXtmelchQ84DuQmJ0DlyV1+o3BhKYRNSLd1Wir6eRMa2GLD3Kf3zvLKzkF8gOtqlXWdH1M1d16c3u62zF2jtAWGc2yWWZaKjCXpzFqewxIwHpaT2tzX1ZbtqptiC5arks7ndqpLacWrJ01oH1MywyhoCOi9Jpe7Fy8z8LncWGvk+WDb9cPLjtfn4jiDwSjgTZ8TImafPQkgCEPOOWvXr0C8Pr160+9+FTvfWpZM490hNPNqWr5f37l//6Jn/iJ/+uXf/kLX/jCP/2n//QHfuAHvvzlL//JP/knZ8rc+++///Lly9/+7d/+nu/5ni9+8Yt/+2//7V/7tQQH8VIAACAASURBVF/74he/+NnPfvav/bW/9hZbfrPGdfvT888c5SkSM9FrarBRyUjYAIaQUmU2DKExzAULYMzGDMlKw2REg6MWRLXMlqUWgQRk6agVWIQF/i77u2Yn8gQrepq2jr3XaNh7GssInuHDWy6nWm6x3jbv4U3KGsx0qBvSkEYJSmc11up54wmjpkFWKknJo3yACzEIKUvTNzujeszWAXicLc+OzWwYB7EDG+qclZr5QUo54G6llJJRngWvsupim246zn26a2TGJkswpuheZSxHJjOZWRVSmA9a7qxh3bia37G9pL9ge8dGbIrHiq7oHOSADXLwMKmFkYYqJFElnw3Rc9HDJBgYsAHf0M7Vz1jOOAzyG6qZ0MqblqgbGWRCf1TbZOeyc2qBFitKrlpRlLu8Y7DKArhYN+YUUl02sEPx82Ex10fMxDc/zo9sudQxsMvtMAnS8y99Y2+Et+P/r/HJxpbXXfLpvH+wUVMCSr+AqoMUu/oRAB2+qK/ytTxfn++/+rBsy5orxWmxQj1LsHzDYbAmyEvUoOhkc1Eysi58xHToUs0WGkzEcniVHv0rzw6M0MSWszikg+Y4HEqfkW/VUQ3VDp9oHYkoFwUMqmBHj54dj2TCR8NhcT/tbcCaII1W1sSm2a0kIAsoR9kM6QzWKI2qUbVLTRiyURhZkQGBXl47K2jFmo2kw0gzNY3QEB1w0evo5LQB22VRjEIkMmf6xoTPdsHSEFCl1CVWRJPPnE2el4o/aopq2WzW1XApzh6KRxCQfF6xQ+6oi23srOFqIk1iPgzVB0nLjwGQ34xj0IXNnoknx1wT6/DNPXprZSaCkyVuDY2HeS2fsdIlkqfTAjAyM4Z7M2v/43/8j9/5nd9Z1zUrS3XhSr5ZT+Dt+MD48Dn/qn6b9abjv1ltNlMz2Gw6LkQ+J9RnsePwlKbRSRi974qsrNXqhUd51YKX3l762hqsidorCukma7ROc3f3vkALHm/W8+16Plkuls12y7Hfv+fx2BXgJjxWBrMRtgceUhZlHvNNdTKxV2lPxYCPmR0Cmz3WyYqSIY370tLW6kITT12njiYi7Bye3aN8qEWdRt6EImuItba0JmuDnrBHYIEWgq7lBrVaucG5OdMYBhxKcRxd1GbhSGM2l3OqRlRZoBq1GLJRlJhSHclMbgAK2osjmWghQl6qasiTZbTIDoC107RYWSs3O3udHXvalrY4Fk/2zVqsy76tA/YgPixLB5cSIzlpUsgkv/iLmU1drkBO0x43QoBRNdsV6qiHzcrX9d2OP9w790lO+fyTl8PcRJVETK+2XY3TpxGaXov17Zp+jHe3d733fR996QDO5/O6LiT/4T/8hz/+4z/+wz/8w2b28z//8//m3/zKP//n//xnf/ZnJ258+fJlRPzCL/zC933f9/3cz/3cuq7f/d3f/W//7b/9J//kn/zQD/3QH+Jp/c869Lyy/mF2+4nzfjr6XLRbdREzlQQhqUGhQ2SdhLV4Sq60Jb2nuZkbkRE5a94V1MNau2sI70uvxS2RMhSqjGm91m6nRexkN6RgqICcZVbmYIgpG/RMw47+Orxv4hCtfv/BXz+0h7M/bjhvtZ0jqQY9bkmWQtk0YDt8jDayV6r2CmiDunOxaRhYUAMqwjMsw5Zstpl2s818NwvzKT1rFhghiVWmWqT18DSsxAhmU/byO+Ku9Y6l0/bESA9wSJpN3oALjjLMOA9AZFknb8l1eEZ1VAdvHSfnYjA3yglZyZNJwCQySZFFn97YZNIInJJsRjNzYgYHOxTHO1TSTAMXSqx0slst0KJoCoOP8hH9Mfp92GPYY1SDOoKKRYfm1mQuh2TKIxOAKiEwl6Mn/+pjQs28O/tYQRSfbj9wmpoHEh8+V55VISnQZiXjg+vS29rTJ2d8srHlB8ab7PwROjG/cghA+CQta7AF/aS2qr26r9e/e/8urfGGOKCJaSoBCOk5vDQJWcgM1kA6u8MmFjA7si9IVFZVTXknzFiU4WJQOh8ir1s6gIvz6uQqeHGhn72ChElENdSESQ757LTUm8+9pkcRDPD5p4TpX3uQg5PBE73ohZng6UceiQAkYMayhJKKUqCGfJdaYS/shZEYWSNFlDNUQYVVmk3+cyTlzEQ0ZKLlIdmYoSq2q23ykDKVqYyZkkKANF24RQCoUlVVTv5wxoUQZoeZGZUUjebGzsPx5sJNH0Ev09rIde26FHktMcydAzWf9XF4ox3A8tqx+mybfppq3/Aip+uveyNWc9Y0LqGcF3h5+BvTYKQ7zaw184ZnwSiXGVQUT+sCKCO3bV9Xttb//b//8vVvlATFNdrhG30Gb8fHDb35wXQLA1i4aOKPTXneqoxyPyQPJWQCF3bhueZg/oQ73cyXUVCkVsu7lvOQ9qK3u34qRWkgtxpn5GLVG/pi5u7m/eR5ssfb9Xx72heMldEUljHuH28Q0O7mpZER0zz2PvFewr2a5w11Q52ItQtKSDuWDdjAnW0r7ZUD2oUFtbBWz9slVvpKW10n4xgcw87Dt+pbLVute7yz5TuGzXBe18dTe2Qv9iFPeSBuFSAW17qgmtXK/WQjGWkj4QmfUZdTitERC6OZOlRookMqyVBGLU4AOdsIqgowJ81LKmlI57QBD/nsg5zlqtw8tRCyGotr8Vws73rfLHfD691eb607W4u2qt9oXx/38Vh8XXjdtAJraYlcjabZ5SB3MFGmMprpWNoNMvosE5rNE12CV8+4uRkc3U2Xutm1BPfmuLytv/Y6/5UTGHJpkBxywVo0IVq00Y4kgG3b7Hf46tWrF7cvfu/3fu/dd9+9v7//1PKp6aVB4vXv//ff/M3f/Omf+Tl3n7/2b/yNv/Grv/qrP/uzP+vur169eueddyR9+ctf/t7v/d5lWe7v7+/u7v7W3/pbf/Wv/tV5/+t4t70dczyd8T+ok7hQ+xeNDp76NQuYbuQQ67DBQ0xev1EnYRVX2im1JJZqjt5I1NgmcmFlr/ueZ+RZuJfugVGWBYZXNqI1nJY6LYYF7C5LZWVDOmEmOjjEHTboUdY2tNdBbJxr4XuP/vrBzrudN5537VtMszIyIVVUtiq2go9so3qEMgAlla2xOy87qIzK3XJn7Vz3xmEM82EY5nMFNfduBU3KUpJW1Xqs4TkIVyzItXRH3nl37+7IUdtAzOAnpUkmNMpLM7dNAoIctoAGYxoLnmrFtXHt6A0GWjmRJrVQ+GHGkGTSAp70RDrZmI1LUZqJ46Y+O7QnEViaAW+YWQFKVrqjE31iS+ymVoW9+BjtPuwh7D4mV5EL6g7KY7Ghy20mFxzaaSaOMqdRxTeOQCwgwMY3Y0K+LqpxyKNFzXyseRRlK5VLgRbS6S11+Ykan3hs+XFyoFnzPwiCWcO+hD8fheAoy6yH2u/3tvlLf+dUq6cdXOD8oZrSkSfDBQpUzXSRoqXBmlvzpGoeAA87H6oyK50mEsVJKF4VrZinhBkZplmZuQRH6qhbiYJRpkk2ylANalcK7gmF6UqNAE+85SXm9ihUT9Zudqc3TT8itoKBLjpgqpIKLKtqNSuMqAFvpVaavGUCMtLRQLcySyJYYSyHGtOtipk2SpVVA9gxu9qR4IDvame1uYhMS0UjfBr4kJcmUUooKWvyljg4ChppxqMgWZCZsQEX6lOXOXHdRDE9Y31eVcguemZe4trqMoFMR6rMdWI961nXm5u2Lv3s39Ck5eVJHvD1iRQ/qEuYWJjW/5iJKFCSeu3Fmi+qWIId3kgkOmFASt76yZrRsmrs2xij99778oaI5a2dzzd5PIP6uKCA412oC29pk3/HXFxUZmgTWxJVCunizXytQMypMheIFELhFVkZjfcvlpja2s6ClImRisEKQ9GSTVxmNZlGPBCvTbuVUEvladdQhdpZDTSiIWvJWjJOGqeHsN8bhDnMX3q8aLkYFqcjTAWEgU40KSszvSWyAKt0FCoNMi9bzurvR41UpEYpBwMWsOBp+DINzD67npbPfGbf78/jHjUQrKQqUHCrhVxlNy1ufB8Yg/uoZS/0WSMzo1mrreW2w3ZwAzY4SlXFTNlAEgkrUjRUcVIVfpSuJKoWsps37Rr7fHfWztxO8xjckcbsvt+63axC081YTisDI1XMzD2pvdlOF71rQDGqEJLZ4r6kGHIXjWYHvIQfqzuMdHD2QhBJjKMAMRWw4lH0uswyPs2RN6fgx+2IHz+eswGHGlb7cR8erh793LwDmal39Wf/+J+tqk+9+6n33nvv7//9n/67X/y7L1++nD/++vXrm5ubh4eHbdtaa+5Ocmaan8/nu7s7Sb33r3zlK3/lr/wVktOE48WLFwAyP2gg+XZ8reONsroOEQ7w7FYXj7pLZeLwCZs8lbvDVlijmlUnToFT2K33F9ZPDSda0cTYUunT0N6i2Vh1H/V64Cw8YjrPGTrUOUqbxgPQ0kJWSozCAOSNfjJ4O2uvelTf5AEQ5blrDwUU8G2cotasVnKpkc2szKbdoO8JaXJlXtWgbo/gI7KiCtUtJ9K51M1rQ23SWQ/hCOMwhPkwJlGslEojK5TykksLtGp66quhdsZJeaN9DfioTA2Ox6z74O42vLpkKiu55CyXUa4yS/U8nXhymjmtDUUhZS3plR5ni1gquuoi35piswIHbdB2+MB0j/RWtYALFWQQQQYMkHudvFE0lWtvSkUIWohu3mAzTjRgKeaUiLVyZEM0D+97q93lNmMOZLMFCccxywpZF6+7gvBkcshJ3DAvoriPG9f6x8euTTpgJBoOuhLAkBcbEG9lsZ+s8YnHlnNcpvnxIQ8aiDzaoaHZVgjpAuYYsi3r/cz3qg87+Tu92JKT/p+/9Gg3nJmDU5YpzNY4F9PA5mzOPlu2kzp6GXAEFRYBk6kuzdA+BbeHC+oFTIizf3vCBGqu+UeEhkF+0JVwqEHtQjPaVVcLHGkmnDASRcw4n8s3XHI4JCe92MpasR0xnPOfClmwNLHPuleUG71JTWjCPnG30QgYnbshDIEKs2pSY3WoLtEKZYKYsMMi4OAtfdOiClUoq0JOygjQeIXw0NTEpo4u08Pry2DzZKaCkjV960XSnM8ng2omVc7epmdusU/1hXkUO6jL+YqbrjOIl3VQlzrAhQaGIJLCxZjl65urV5dRPjsDsp6oyylY4iWJk5O+JQhpmyk0MzdeuoBwmMH8YHqb9+YuZET0pZ9Op+n3gzfPkW/HH93Q8S6eNsSTpK5p/gnqoAxYZmx+TDoJeT0WHg3Hk9Q6SmVSqaLGqaIqR/fofk/Y8a+swvdhMbyGTQ+sNiVZmO/BzfBVE62Mo2uc9hwjh04SozlaU0SPXBQ32m4fd/u9nUkE9bhg7/VyJd0wvfCnxfOEvJkZnuEeDa6YGvuGdA9bYtgIRlikR9qGlGVZytbSgqSSdd7P7+0OM54uYJyshMotVrZb9tuWt23fsJ+1IVFhvdXS2BsXp42z4eGR7ZEN8iEBqixamgWyGHN5NEwUZ6RbiMmZUgenuZsqMB4FE7z2pfaePt3XHt33BY93pr5aM1uDS/j9edxvUTly382ze7Ym722v2vcx62dOA/rANIkzQ83UY5cK0+cWTgFlBjcRRQbLgX7FkpeaxBOk5JHefEgrrsWvA2F+/BHuacP80GowIxCHHJPBmrwlfMrTPvOZz/A9/sev/MfPf/bz//13//u6rre3d603AA8PD7e3Nzc3N7///uOf//N//upH/Z3f+Z2Sfvd3f/fbvu3bjj+RmZljjJkZcH9/T3Jd16985SvvvPPOH/aN93Y8CWOOIpauU2aWreaWp2NGHdKfZtbMYNWhpbgklvIbLHfmd7Rbr03aFGconFmsss15XutVxSthh3bRDW6UWTn3VI94zLTwUgPCR9mjEd7N3H3tFXuMx2p7tgBNythrr9qgjW2vU+SLqosVPmzaYIBeqpGZGSy3skSjut0T73Nan+Zi6KyF6qzO6tRWekw9Fqt5WAtrwyympmv6AiqqhpJW7FMTexzA0plE3iJvC0uWDw3gzHiseigPQ/iRITbXRJdMJFyiFT1Pt35zQ7rDXcEYVLaKVunavKorDdO9H6Xp05jioG30jW2jrMpLnttJDLATCxi02XPUZpFScFVXLRqJEeXNWicbrM0+LiHJAmF0pCkdZ29ba9FqtFxcKwSDOUAZD2OLLDAPYHnp9cQxozgPL4ELafmhhYd/4IfX3/SkgA02gmLPSqFNX9q3XZefrPEtgi2P8WxD1eHjQ/EIyTmMXQQrmHhb6y3XPR73h93CPM2mL/3BWV4qfBNe8FkvYFSBNB1BEtKM6riSQpqkhfFo6HnGwV2pqnlCONpYIEh1YB7CONVeR8mtUY1qqEbYBWH64TpDu7Cz81lfCtcXTo24kpeTCOXRyMcLWMOlIVUlwCYhV4kCQ+atl1lUjgw//OIunYq8XFKQwOwYpyU9Lj2rgsgiyio4EnvUHjmqsiY6a9bMrfsMdZnxJQcsPy5YFa4EoQ6HsjxSSUx0zbiVInOW44wz2/tgI3VtyHq2pk2isJ7u6LiSlztvXLh5zZ5iJy6nOF0u8Dc8WcE3ftimWKnALD9MYmXU9Aae1YZSvbhEml9/jYzct23bt2Xty3q16iZpMzzq+vH19u34Q443X/kPTgJ+4A5xWVswReqzypuFkSBg0gALzcwcbrPp+UnGPmlykyxiJKI84Ua3KFVVFqow0kMtudC7XxQShgiJGkLs1Th6xMKxcF+dvXFEMeBN4RqFXvTwFr1talQzs2YMrq+1ZXAjO246so7UJJQ4kpHcq+9qIaQgBSpdcEbuHsOP/BZipwcyFcgH1a5dtVe+nw/nXBqW1k5WJ0Oz6IzZjUD2YB+2DRtRIRVrmLgKN8AteWMoeyx7DPUzOthhNQtiNAspK1VB0MCj6bWyIroIsrcsljGNm3yHF2AiRmhEGc1hbZ4Mm9BVlaUEzRrpjeyx21bLze3tzXJHGstrvNq2V9PhscqzEMqYJ/qC05q5LqZhT/8kSaQMcDv0innJebuWza5mPvpGokmeL4XHCLTL7WjRxxqAog1mJxpwtEX9/u//fi31Jz7zJ169evW5z33OzHJy1u43NzePD4/vfPaPLVa/8Ru/8Td/9EclkfwP/+E/fO5zn5vAchr5APjO7/zOx8fHmRlwd3f327/92yT/1J/6U1/3U/mfanyte80zgSyfuQfwOGxodhEaWRM9TEHVMcmqFWYsqXUras9AYIw8I8549XsPXi8xnKNZmiFzLXshDnCHnOnM5vCmk2vt6gGPxr1jTGiweLa2u2DKtp1d1VxmeHfJz97sHmkjEBbpNbgNy2SlUdVsGBNIiZkswGAsY5lSypjcqWm0GiZ6GWXTOgMAA5ZAkbv8nL7FRJjXEq7I1ihrPMlutNz0ftsDMSUYoyFPjnUlu4dzUz2U3as9VJOamGlVGqHhwo5GmRdbeYd374v1GxcBlle5KgdqY+2e5z7/usmayDEvprgnk1Y0mJPBKkQqMe3lSYpWc5O36ZgoB/rMpROisQk+zR0xm8yRYMqSmA7UZnBp+mcXfIfthmCN3HeYFVlKh5rT1bzSyq0MsjoUFReFII4z60cOXU/Uz6bnh2YtmeyjLIl2KNeOCj7AIY9vMbTyrT6+5V6tA14Ks2VRej6jZ/daL+vBW60vePN67OMxLdGKM3tOz1AlnlWFDydWWmRpmmYRdkGTByzEgUgEkjQ31qF6VRVxWb+fsY1XkVNNxDdxkR8aTjSgUQtm+Q28kG92jTXR8x1Hb2w+R7PXRaF3UHG89PDw0KBO3fBBsRCETIUUaZ70cmXlyCBDiIua88CWnAlQgKzYiwZY8iD0aBLTmFbJWUjbR41SSA4zoxsddCYtwcrKA1Ve2s9q5pKIFwR9CEVn5CgMc9WcT+tYZm0eIfHMsecNiRDnRsqL6Ixg8Q3FLC9E5fX+5c4T7/gNkZZ4hiffVLVNJluFKiEv6SMTWwoqiUiglC/EGVpwLUVjZjfd3N4K01D2eK5mBl3Mod4Cy2/SeMKNeuMlfP4NutQhKPJpVeIhhjj4bw9plExwSLSAWb3x2juOWwEqCjifB3vaUnSwMaP2tD21R0mUmrjAb4zVmY4Sc4/BrELsarGfznWrrWtfehtL76Ms1JrOXgaZzPfmm3zTYlrgnd4it9e17okHYDF0P7p7pIKqUpk1qu1aNnAHpV0aVjBFDdZk2wmRgzagUckcHJW75eYPZ1G4Xe12bVh0WthbnlqIQ7YLy0BvNnYbqRQSgpcW6A54Sb3j2PJx4/mRCQocshIWcU1lKauycvfDchFOVgU1MFegVrNKRUhWmHFA5NbkXpMW7sZm8Ca2UihTMpsCfbLFsPOjbw/+nk07lBUGeLe2edsoopTKZFFEsZlDDchZezsaIHSc86eysBkcHDODhU/z7HKiu9T3rtvJN/TOno3bpwYAERGR6VlVACzWHagyklUpSb7abq/2V9/+zrfPTEszu8AVzIijv/AX/sKXvvSlv/mjPwpgjPGlL33pB3/wByf+nNrXqvpLf+kv/cqv/Mo/+kf/aIzh7v/u3/277/qu73pKSPqffnz4lfyInYYf/MJR7L187ZBO8EJSHrcXsCnKLj0XwHQhFDR7cMzMfbGStqqx5cN5PHI/E/uyn6Uw5OKkW3IpenGQgXJUs3Kv1qsxm9UyyvfOXLSZZIVlzXbaXeHamtJT3bUYPrXmt91mbaM0ItdzeQ5s58PknUy3MWWgVXbJ6vS5UmIv7cMei2cZAkorWJJo8lZAABb0pMm4yR7T78uTHqZm1Uxu1aw5bW28hd2h3/Z+05UVxWzaE1gb12bRbTRsoXvwofxe3bGYRWgURioinWoo70WUd7RubfV2mv7Q2UY5pEBupvuWD01ONDrRjFM4zCGMtDArOuDGYBZyIGgsMGeXVdJ8ngdp5uWXM4wDTcwjEAEGqmqe6mbKnQ6dFNzlLCOKtoPDOJDDtNMt3QeSBMy8+ZIOGGXg7NjB1ZHisIj8yKn7B89sErUoe1YpIvYG5WpV8rXQSnX1wcDb08snanzLYUtcttqju/H6iQksDfKWdgqL97f33n/A+3mqvpatybKDDLq0QF6lJcC03lLZdBW1eWic4E6qgl88IC+PgUYzI8ScVCBwpTevj/NSr55IRqTMpks9L/zkbF6ohbVesc1zwos8JHfPrsA11+QCLy9o8Lg0vABLTjvF+VAmlwiiWEBJoapkBXdHd3VDc9A0fVrpOBlWM5ib9VlRVFhesNuU3oxaopaRHKk9tO8ZqDykFBfiE8TsEIXljHEqlJSJC295PHRwWtFOKQ/oh1Qi52GIFGFm5hdJ4swCfbrmRxPqc8w5FyzZhdO93Hm6nfnJs/R29Ue4kpfUGxf9axgfIA4IAA512CZZzVwHGUW78pYX+6FrP+oVW85F9zr1Ly+2jqX4cP15uyh/U8eT8OyjX/bLGw/A8xLOcYwrYNZkUtpTBjYpzEG/0OeYNoPO2b+j6xiE04VVY6l92QJb4JzaAu7drLnDbXC6kCGlpMKRw/vwF8hT5akotRQrTHv6/bm3Ud6K6lQL9QDAfOE7nGi+JbahR/E1SO9sfToS1uTZMhB51nqutZKVXOxhsVo4Trav8KX5bHUss522Mc+IOYOH2ehtC5wDWJyr916nHjeOu4YQA22fyW1iUwPCLNYGmE6ObuWqmfyGNFZnrcU2wEyLsMbqgBnXbs3QDN3QyL1yz2xsRXdzN1MSMxnYHO4w9qpNB8hfejWH5OfdsSe23BybK1MXYyydzw/beFjWF8sqMAkKTbPHQqy5mM2QOjRy2j1Pa/+aDeQmCUXKoBmZXFWpOlotcFkMr4wB9XEz8Buc11KyIyB/fFLBCIE25B8bXg4AWNaltoe/9/f+3v/6v/3wF/7iX/z+7//+X/zFX/xP/+k//et//a/d/ad+6qf+23/7b7/0S79kZj/2Yz/28z//83/n7/ydn/zJn/zSl770C7/wC7/4i7/4zXsSn+zxNa3U/ODK8wxWUtdzxuFad+20mNteXejuQxZ7YTgFIBVZwxPaQQDFLM9qY+O+UbVYLVWLtHDd7fTYbW+2M4hkopKZjEQkm9jK98KeipHltRjXqoKVMrM2yQnX/vDypX3mNr7j3RHbY57Our/bH3CfJ+4B+cxxJIMe9CAWoqm8siqtgkwyJZIdoIOH5stWt6XTYS6XbMgfqr+mv872erCMxVqdi9fqcB4QqUtdWMATkVSiomJkK/PN1k2nTf4K/lXl+1nvD++m7ibr9AxVoHXvzbRCQnlmy+2sbJiE4nZv4551dpxpO/pQRWlHT60JbVFbakuNKiloakjn6BatR++8qdExOp1ooMmy4Erb90lLzhYIn00XjpqE4uQtS7OMP5XAnuh74VxegS3wGEiDvHZFNCzG3rI80yuRlZWseVqlLlFtl0mnBn1UssgztucjF6rn9fkWnWxCBRqrLDwsk85i263qm7jOvR1/5ONbEVte6LvpYXyxTZmfMMp7+Sna6/e+ev+V917g5iVulsJSHMCwpzfBM3gJ8GBAU8ULkTV1QkcIncgrPzHRC40OKg+cW9fq4Xx8IiA7XMzKALgwLR1MpulkTZc6tVAr63SlQ+ZecJV0Xn/rhUV5DnYOuuryTAgUrzzs8Zhx5XdJOMSagVFRGZZttlHATW5yh7lsdoc3opm11sxm0l0mR17lnhIxtKR6lEZqhLaRgcq5qV3VqjbtjgxAVmUhc0ZTzY7XCaWOAxxYtCPHcppBzjBPUROLwQQHdTip8pmXyrOX9rgYPOphOLjPQzkMzQQXI+wgsClexbl62tuvuO1wcvpaZ+izl+jyqJoMBSupZrbqzCYok12wJVWTrp2XYzr6zNcRl2LKs9oep0yFF2b6+vm39b9vaLxx1Z6pBT7yPPiMKT8+MdurZ38sSdJDpappkVWwsmlLdfxrF3jZZrPlVL8SLhbE2QAAIABJREFUQmvwiNux3T5mnbMeQ49Zy4J1wWLwNaakFjW1qaNhoK/ZXyjWjFW+admiJKHK9Li4l1k5FteqhnLcIl9a0Rsb3tt0Dj0G74PZluy3KdTF795j99wfdTrjZEUrvmPVuDd/vGsP74DvNqZNdTw2+QPt4YgE9m2xM/p7mx43YIpi+zg13DpfOLa0vTDUQi3UZuZeYzQbXXFidZYhkYkUisiGWostxC25J08ETSfD2qwbFtdiWAyPe6JSLFlbnEvrhUrNJlfCycau6Eyf1TSWESo7765H1KNG5+iqvKxLwOm0nF4sKU9tx5qFXupVs6YgAcpUBNjM2lFUYx0W/hejcDuWH9AYMQULc6IRs9VAT7vNNzaNn5XbQFJjBUAy0KSx2w65T/vpEqAqXk3VPjxm0OXjw+Pp5uYHf+h//2f/7J/9g3/wD/7rf/2vf+7P/blf//Vf/zN/5s9ERFX91m/91iQnP//5z//6r//6T/7kT/6rf/WvPv3pT//jf/yP//pf/+vTRfYbekLfukNv3n3z9f4Qc3lBmHND4nUXPgzIp2/ExaLwsF2/+LIIQBG556hQAEWWczCG52j74D7ovjRfhUVYuGx+97CcxukUSCIZGVEt0qOGcmVB2AtbVihUXJ03pY3cC4HapBO5aOwv+u1nb+OPv/u4b6/37fVOPFR/bx/0YM1G9TQOerClcSVaDCiRpchLfpuBy5HyDZNMbWl97c5p3Rq+pz/k6bXZq7BXY4oTsnoBcKqXUWhQU7XCIjuRMYPOKhQtWtu4POj2Af5K/lWNVzne37GaTmbsbqwQAstuvfmQD7p8pEd60IYJTdrvbdwbN8dmtsOiqlSqfq51U0ZWVEZlpNzCkK4wi5PnqeXJuY69c29oM6JswHZN7YodGem0ghqsQc5slyCrKYgqWB6GID21bvItly31GHg9olqw7cFQ4w3thlVHrT8rlUSZQNil54hXfZ99aHp+9DzWhw5JLRoOjmAqIDjkBNf5/Toakt42W36yxrcmtsR1lk8ynRPHGJMYivvxeL/rMdeyDhAJsaaCpI73iumNnZsTQ8wiPS4a8EtBpkpHLuKlnqinzksAhxhu+sq8ceQk4ISTTjXCOcNFaqZNXgM5DeWUH3Uim+XIab0KXJ2Kpgr4+NSza3DUt1XXRzRtcDJNwXlExOTkDvLVaJ7VxIIYSclLqPK0NsNQ7MjXTMimgnWUzimWIS+qVIMRu2yHzcM0BKVKSqWsilZkGp3lnB5lNU/eJQquo4OfNLsIWOdVLjPJzWX1ZP1aIDlvD+HvcUF4dVXVlZWeJ7WrwpfXhieSsxF/Gn1rlv1qeiCRNvfhA61e4SoO7vnrgJdvTAQe/GKlpaoOsuuqW744eczK85FMZs8sbj/4Vz/u3PkWVf6RjI+Dl08v8lGHyELB8kjenYT8pOa65NAky2EAdOgj5suchcyCRPPKNqqPzWLPmAYNxahWoZ3oGj3DCTfc3dzc3Z7u7++3h4eQIUMFKL3v1sa+Yd+5B/ed3hZvXrmolt6r91pZYJZCtReSPpk1BGpElJBHazRRRq07OBAncnWeLG+oF46Xjk+3/GzLmock8j7dtbCsMDPu6BRNS8PaxqmP1R6Bh0IOMGAhy7Iq7mINdLOgdyoNCd+ge1Sj9qEtdOZttFuD3/A4ki5ei+G24UVTQ3bmXFOa1eJKQxE0SZnUsKMjvSIqs6oKZSa2UuZIVRlEDEcx04sO0JE3K9wB3+A7HHCWWpZH2AhDWcmhVrLKvSIbIb+6dz1dy+kTO2cOWdRoVr0hUQXUseRztoPOeVd8gopPq8Af9C4/vtYQx09J0QKX3SHQkt01Am1+T7K3OL7zg7+Lc7d7OvxFxI/9+I/9+E/8xDwUViWAfd9/5md+5vb29nw+n04nAN/7vd/7m7/5mwDee++9d999F8BbYPnRQx9592k8KybPW17o7bmUiJQo2pRG1WU/ASjOGoYSyoqssMpEAGmAGczoHlLQS63kixk7G9Ti1GPteXfi3W1zmMHOW5238XhOjWgBJafvlztbW+gdzZGWAzVYw0YgIldr23nf9n3PXVbtRN8a18WX3pujxNq7Z29gI5tda+gSkFTAnE6gk6I1WsNstKzm0ZAz1sJEE6TztvURPTV97bVAN5a3FreMk2IJ2ZCCCQtmDVZ6aSl6iakauW/qj8GHoW0wgkvRBJea6OI00Q6Oob0Vd8y2H5pZeRb0QLsnz+QZjGLMSIH0M3gGVaoi4c0xy2CL1WJaHatjdVvdWAYpK2IGppRSFvIECkwygdkd5MZuaVVWQqXqOh0outKV2Ee7D20DPqYimtVEr2LwqEM8OerrIpV6mn3Xezw8Kj48a//AQ8dcfIZ862xPpyoM+ZALM5hYy1ts+Yka37LYEs8BxASWcIS4KV6Pem+0h1jTG2AoTOqvrk1sTwqT4zdNICFBNRMreeECJ2mpWRm8aBGfqLHrpq9LwMiFRn1y7plSLaecdUSMzLYHgSWz2ZReztmD7SWfdrV1zX1UzWbMD737LgQZcY3cgCYzyeB0kwYA5gHDZ663OVhil5AhGc0s7cCTRFHFyfSpJFbVZtVGoogyb2gOd7gz5ENWNRnAmUuizCzSWGUwMiljOWU2+yBnBwHnLWHXZFCgwOkXl6YGdyaKyHkguwDLa5GXlz3oyOHNC86vCwuA41dPAvnD8BJ1aVOXCKNZ6opQP3ipv3Z4eZ0CuBRAJomZcxM45uIBL+dZwKY49opsjx/98Mp9FWC+QZq9BZV/ZOOjXm9dFMnPKOoqZKLM6uhOoUAHB5phOYh8TTWESFhRptlhnBUjCqplXTKboo+NY6swpCGrZfrOKshz9zGasbtttb3eM0vJG8BwCNKH97GcRshrtD38/tF9cRPGWPaxvFjHnUa0Ha1KWTlEwQ+fwBlRPjUFJRYwcwISWRg3F2x5S901vHR+ZolvW/dqlV17WU/jYEUfxuHNyZVamu4WNA63WPEAPBTtiCoRs7zCdnAXFvNwpXs5tmct0VtiT7Cf2E4O3UBIyWKmfN4seKfDFV57iQk2Y28klZc4uSSGazYYjMyosxFmalZsmXXku2SR4VaGaJLTYZa3J94a5EMevspXjf20b+vDQ6tw1aIyVFMtFZWxp6uqZKLNLSQvWmlh7kYCUYbhxNIwpFF5aX2wK4V1mXn86En4NY8W7WrSOD8crgYEGtkBBJqxH1P7zUMeyWVZXr9+/eLFnSR3387b6ebm/v7+xYsX27bd3t4uy9JamzCyqsxsXdfHx8ebm5t33333fD67e+/9D/MUvsXHm6/wB17vaxWZ1/9P1eK8tQuwtGlSL5hm8XdutlMPUWWjiBSTSGM5y7xcSU8vpqy80avDEmusS94u8XJtL2/b4tbd33+9vY/QjpFUGMJYg4rmvWXX0uXOsNyRgzksQhnl3s6PD/u+jxzeqjWzzW1bfGm9N2Qwx2nJ0yp2sjOKWVChEhzTE5BOygk3W8wWl5WsJGYpR9UoWhUl1dg2DHhMl0RppW6tbhl3tq+1LQHbVZsVLayUVDVpEbzAUo0YG/g4/CGw7YwwpLvSDzN9upSIRATGEP9f9t6wO5LkSA40c4/ILKBndkjp7umdnv7/Lzt9uZOWHE43qjLD3e0+RGQBPZwhuaR2RfI6Xj10NQooZGVGRri5mZs3mXNWSGWAAftC+wK7m99JFSXFqBh+dzxsqltmeXftphevV9OLa3Ptjs25m2VahE5kpSBT+aIXwcQyr+jNpp9kb0QMSJj+iBNYApjYstoZ/vmcJZ4yrq5u7kWoL1ZyRTurnGMJuT4wJHyWXQH4Ogb+UD705yIQHy7XWQY0ghtOPvdPINm/UZf/QOOfGFvigzyEhBNuJQ9phB7a0l/NrWBVWETZEhS+3yeLbACAJSqQ4CsqtIvPlJbG5KJJ/yjc1+qTidQy45kHNW0lmqHbUr8Zyieq1Cy3nq5fk7dMIgjkzHTDQGBZDZbBJ3v34U9fjTSAK6W04oeinkbSs3ZxlV0olSUQyqzKpacpgeVrN1JyNuZVQlbKKmZVs2rLr6w1VahayVlZs7uVk81YzbzQhX5VfE58LZuIkc+unR/0spxoU9JkHkmm2azEWLZG19WaYeLsO/MO7C/eciqYp9oHqPdQ/uItpY8llwZS5YAEgwSa2cSnujhr/vFi9+fSdL8wSRdvCU1sqVoeMLTJomB1LCWs8GEN/6h/1ZNEeD+Iy2vmG6z8jxvvl/9ZsD2JqFnDXBJM9o4tBRobl16hDJiSR5vTAMufWjLBzB10Gq2J9uj7aObNLM/bee6yvXwHPhF5xnk/hz1gBK3Dt920UzHqGJWpSDwe/TzbyJ5ozXzrRjVWNxyZjy9TD+mkVQhs2Ek4X4BQRSlSmYqSfAP3zrduXz5t7XVrN4wdZfCz9s+aIUpRdaZ/Pux++jEsqbQwptm4QTeXoUzZJaglfVgb0gBEmtW8fZNFAGUFZHnKZ8r+EbqHbuovtMbss4EJ1VimbDo6jqaj6xhwoqV5cfoRokaOyHvV5yri1dBG9BFqXs1nRhEZFuFZVnRvCZ9a2ZoBlFtzb0M1zixRgSpjmlc1iXTzosHEAahErN2EcwnX8sZ+UgNcbZGjmZFWWanSe0rimmwfaYO/DV6S9OEBDikgMpLtyW3+2dSU2aq2+sO//j8//B//5TzPT58+/fjjj7/5zQ8AMrO19vr6Ot/qy5cvnz59mvrYt7e319fXMcbfcvD/fOPfumR/gJdP3vIDsHTRFnc3ubVZUcJZYVhSSUClMQjAwnGYhdkwL0NBPdSibcZ2T8/seXoS7jKGt1LL8SXyS9Wb+l0ttWe9ZPaoYWoGRw/YF+MgythAb81g1jAMbZz+0x8wK4N+99b/cG+PA5lh9SCOrfO7FyuvaqVzjGTBCvOT0KQ2wzQGaUYfihFB2UzElIGdvLlehB+sGtUsX5Qv0r/s+Jctbowbx8bYSIeZ5CUGqlgysvUGb9U9Qwj1T273RHftbj/s/GHL79vxvR+sE/IoH1ldvsl6WS+2Mq8cqCAP8s38S2tf+tRQlB4lAZ7u4cpW9tr9tdeuuCl2xS1kCRBBsjGqpzDEAAsGo5HNzIFCiaOAzeQASxlSutJUXYUyOePm0Q3etWmD7+U4jCegjtF09jo2HcVHrtL/yW9fNnRf5+6vqacrk/9Hc/fXFqYpbfDhz/8+n5jZtK2ez5PfEk//YOOfF1u+U/OTHDSgealnxck81Kt9opcicwCsCSz10V7mQ3UkUCWWpKKDWu9o816T6iuUwZ/dYisPPS1QAT6hz8S8jeyrN9EMr7Tg1eQtOTnMchQRdnlyzQaW5KQuizIA9b7HPMsTsTDQ83Bq2odVmERbFhuzv6VQhRIqS6YlFbbVQm82EsbsRJJASFnFKsvM5nKv5q15BbIpo6Ixs6YgoxHdWG7VZpOAVek41fvTG9OMuuzHJg080acRrPnKKjssME0lzZODeteN2tL8XDYFfF7DWchYxPy6ej+AoOmpiZ2fUsuJ12AT0RoosU28iScljhkG6sNs+4vn5lfEw/X/Kps52Seq5OqbI8DsI1v654LJ58H828Dut/EXjF87n08e6WMel9dEmc1CxKX3fiaQiA6iIy5pAU0qwIyrAk8sGJagoJnTXN0e5p/dutt23u2wLW2X/TAl8sf55f72uSoq0/dPbXv9wXNvMe7jcR+ZjLJj9GNsI7bURm/b1k3uZaRl4Yt0Z3rRvdzoU5O1pl2do87Ic+SIpNO8f+/37/1323bb+z6F7ywftX+pgmrqr0a0z4e9nX6cVKtqY2bVNlO3ZZhGCdnK+lCfPXAFmdV0tIr552WRdlQ7qx/Vj2pfhr5E/Yb4jfF7zxevAmWadhxN56ZH173rQW7i1rmJPmuxa2RE3DN+qnTtjnaeGie3nlsvKKGq9KqtclM380ELt9EtMlWJbr23rjPHsMoZipmBVuVIshllRC3BLXC1371KoVOod2H+ElMUke7d3BI1aqYDa4oocCUW3xNN4Fdg898yZlSXPdd2VoWaUsKqqmSHaprH/uLIzJeXl4w0tx/+83/57//3f/+//ut/BfDDDz/87ne/A/Db3/524skxBslPnz5N0vLz58/ffffdZDL/qgP/Jx/8uNTwyR+tl96Xf71nxN8XHmIR4w661sNkXnTR8XzMm66KGcbTSLMwPsjD7LAVlNyoXa1MvIdn9Dq8im5ypHsNZ7xl3qveZA/spVvWS2ZUbrtoMOqEffFpMYFO20A42Oq0PM7DfvoDIzzCfhf9x9HuD2QO6gDetrZ9etmCCquRo84qtZmkFmmorhkVzLLLVJ5R57RDnO0arTfeWrzCf7BqXs3zU45Pye83fr9nr9gqNo4Nbd5grWo2+yi5NXlP9kSLlKJ0L78Lm+k0/nDjb/b8jsd39qh4lPpRXbQevqX1siZr8ibBYpg/jF/Mfurtp5s1WmNSxUh5estNuYvf7/iXPbcYfRxbnD04Lf5CXt2SPWhBmz7TIAxsuISrFJbYSihkWaXX+jrMhlt0H9a0Wb0sCxL+SI5CNZxdx1aPHfvAPl0/gJmG0CWcmi1g5jR8CnPwcfLp/Xt4J2j+xOokafiQNy8AqCqTzjJ3VBUK+iWvoG/j73b8M2DL9wn84TvUbMqtl20779GTLfGifn5+tCN7mdd1p8BWFSKWxw5RVy3eU7ZImplosElhLRLtkifyySBxubaynq0fnpyYFp6ccMmXNkGayPVqjLGYxGkXSNlVbSgRcmmay5QxTFeie1XfPNm6n93D69UnIqIA2FLeiUmVAY6vAdYSFGsVOWJZkIj2zFexwCgALKJzcmt0gkBz9MYmSpmVWY9IZrGlxjTGxlSAaBq9LffaZTtg05i3aqFdvm+ZIp1Ela92KutDrWvwntTXUwE7XXDBi7GczS15ofj1e/M/hVU9a2SpREpmKJEBDJnBl+72gwHr9Vd1Mah/YsJeL69rHkBzvI27daQ8C0rUh8ZbNdGIrCTIlokP5kfmJT75OdL8hif/5vGzFOzPYrnnnfYe5q28w4ffkpalGITileR9tp3jutOoVRNemG00AJIlUzFnumP2JWH30YEGax7dioUcxGl5sKhkrhQZsvWqlKxoQUZw3DHSxZ3WvblHdmNza807kuOR4zjGGb2drU3Hf2YqU5zdNgxzKTIjpqWslay2dmxb/dDfftiOyeZlIIUhBPAl/X7sHIBhDPvptIh91K7REH4yDkZvY/PTqWaaLQwws2yeUAmtsEXZuXJs67WjeKQN+FB7ZD4i/SFFjd7OvgcQgDSggdJI3OA39oIV/VA/0Ib1wS0LQZZlZ97sdjOqJbaTbnQTDYKqZbZSsyJZZNGcXiqFlENHxP3E/WjTUKOsy/pj6AiAHbS9xd7fjvopxx8233bbm5VBtDJNecacVlMjsaRks/IAosMWy/3uTI2vlAtrTf7r2cuzbGbOooXkLg245IQCrY19XO3Rf3ZLTMGKN7+/3V9eX/7bf/tvAiKitfbdd9/13iPi5eWlqlprJKvq5eXl97///W9+8xtcu+tffdj/lOPKaz/3kies1Pt/9NGjb+7V4ocfZXFOpPk+G7P76C22Nlpjc8hN5iElZBv95jGUo/JGlbMTN5WqoNyUm9UrcfNwZYmnVOlFZs3ykePkMTyGz6I98wGGtaQ1mYHO2lDBjF6jVfRereWr3z/54/ubXm/7l4cf4Zl7DdZADsks2P+QrtNQpurnW6u3xqO1o+VUt9JOk6ppkCfozEokrYFN1kQv62m77FNW2djoLz7dcfRK7eNo4/QxbCQGHWY9zYNUlSKnqM3InVZZYh1b/eFTIcRgu6n1ksAzLEaLcLkRtIE21FAN5Z7sJ3DO0vlRfdBPtMEGhkfM7uWWRpYTzmok6Onbl3TBi60IyO1pbgg0lhHbLFFaQhjGtFWU1ewkXrNJMNzKoeZoDa2jtdnZLkY/C97St8xbyxdql3mIKc0WqJi09tTIzW0Is3S3LhEXBVK4jBOXkJbgZXz4PmuN5Ed16/Axm1syXxp0yphZvu8SgLPMzJriaerzbfxDjH94bPmRMOKHbxIo6IS+37e3z0cbaKdeuB+fH35wK2vF1Z5NXGnbifOWYcoTPS07taXMJGYHxprIJFVXnsY0LUaX0eiVPiJoNf2gJwicw8zMNI1hJFUt3xbAZv6NM11IzS6QVwHFbL0GoqhYddy8XHyufhQfgMa6qa+OHNfPrB9aqe+p2ZNP5nZpG3Bhy7WbaUrtaWWzjztJsKYuoxbXO9UTEoxww9YACMzMETlmcOYBC8PKD85cY4Axs4xcf0oUIquyIitT5mZubo7pwctVm491ji/Pk8kGzc8+l7gCNOnK6wTMH1lWGgteXvH8BfiMrNm7VyaWiwJDsz2MO1dp1F8Tyn1MRi9seQMy7r0j5DUrSUBepPNE2hOGu3yGGgnYpaTV5enziwfzbT3+N41fOof6+bfXxdHPf+qpfwVWcmN1ALiKna+sxCxeuQykptMVKU9awJKWMFROmw0oNnKjd8F9dGAjdo/dFCfuYRysY3rLlxzVKFTrNUXr8gIiMB441cxo3ltr7uFOb9ZlHZXxyHHez/MLUc1zagBGzuDKwJl9h/s0IEObUNDqUz8+bedvb/ff3o5SlXKIZ9nn8gG/px/lBS/4GXgLY+3UjtVY6WE4en/rfewdu9XesvcUSkipYCW2Yh+5HbkFWlbPbJntkXpkpXnQImOM0MjBHDvGDWUQlXlU2Ujewz5Z/863aY72UHvIw1t4L/ViL6uueu3+fbde1esMbsHtHvZIkzzLC50leBFlVtZMqYQiKjPeDtwPH9XPbOmtvB/iUTTSab/x8cnit//i//mH304jyEYZatqrvCfHNPHAXKSWIpei0QymyTO90wV/21TXtVWRADLzJ+UXK51bR5wSyeFqMXWTug9lz137Nd/nxvV0qubr6+uCQ0TvDcCsomztq0hjIskJLHHFyd/GL4+PycOVunr+Z6Vo37NZBHj1alh+ENeyJBhz9/HSHq/bsTfsjUkv8wf4EGx3z+0x6j5YakFbsBISqxqqM2+GvYUpKzHtSdMQs2eZIi2SESYRLLbhSCqNJhLmqI4spraKF8V3Nr7bzu9u47uXszVrbXvkHo89c6vBDFQoneVN6ccwP81P15dNXzYe7qe3iqyohrNbRSs1A4yqHCjaDX6TW/kmdAlkVZrFix9nq96qt9oit3Ha47BHWAXL3NR6wgPMUkWywFI366ZRNVjHlsenaqmW1C62EsrO8jHaGe5iE32wnVpGhU3WB3KomIVIDbVRW3BLjA3cTF25FenmpsZqhjIP2YO4YwO7ALP0qk51VKf6dGeygtV0rJTbUXaUHzHhYUbN7nbYqU51n3bc3DcdqKYonUTriU3ZUA5txZaamXXT7LCt2d2kVmINV8aCWAGz1rKkK/X9XAmAyzxqkuk/i0giB8l4tPr+h+M4aiurqvblLFdu1RPAWfYndBPfxt/h+MfGlj8nFfjxJcKdzX788rk138Jfyh6/+30/aw/fixdvyffGgdP/+OIkdLFC5Izir5vJp/GPpn8/QK2GFbhw6bPZyPUGTtLojv5U0/L6JdY0ap2wUkawSJBFps2Ywjk1AZryBwEoKi8GVZcD9AKBC2Fe5ZbrzEzgOV1ilu3Qil4KKlNdiPoCP1w0K2CaQlqsmkQY6JfnSCyiFhNwOphWaSrLjNHcmtNEh1UnJGcaT4hSWwCdAxyqLtGmDhhVml6wkKjSjM9mUEK6mefF/a3jXbb98yJNoD+DtCu7dqlhWbOEcSJMLpzJC6binbiFTZ2aKNKFAVgZSDOi6skfPmfg+/z709TlkzXVOyusQcHQfnLuQXAaD4tYRz3zhSa3BSdneeqHUvs/uie+jb95vF/U57304dLOhWI9w/sTfXy1tNz2CqspjFbPn0snQGDxlnO3Li6jxkmSw+hW5aWMHHfSBRdgQhvlVSS1tYE8vKwBTqo9ZGNEjaEiEhbqUXTBiCxGKDOqgqbWa6oItq7muN14e3FDMzaeUcqkF3y2nEUFMnbkzvKW7tmauskExAYQTDa5y0dr1i1dZVlt1HZWpZyU2ZGVWYMqCrfWwBdisIwZIAgz+LwHUB1gnRFHjOpREdVD/RF6hMpaWa8UgDGXqLRxWqhKJTUAJ7bTcFjdKWqw4jHqEVW0XMJ/dUTjyGKKprvj0HI2I0XRklasxpylpiNDzEhLWcqHWpmrW2WXtYLlpYjJ9Cj76fz8vaFtvjcrIJVt3tJzvb98iebqPv+d8doUzxo+UpcAL9Pvjwz6c57+qbG6rT7anIrvLwTaAIFlbzQh30AbDT37QGtTh3PRDs+v7+Dw+ce/LUh/7fjq4vGPv7dMBcW17V/prBW9PCnN+ft8V0wBRjb6Zu3me8drw+DsOQGlqGbZLWVCI63ZTG7DCiZ5anJvfXRPeZqFUdumbUcWqwgHi9bkGaqCYoq7bG6rE8O2oZ6N9WL6tI9/uT1eX+rlVnCTuQ7mFGkgm/Xue5knI088AH+wPWhvxbeww9ppOVMtL6xt3girF3QxZSdb27Z2u/n+6nFHJGjIoojsJV9SYITM2Ole6InNfGut0Z1Ox2hQIFetThUKzPLEliVKrI7qM4YTzdgcfUPr8HWvAMVyREdZId3KG9kNO7LpDIZb0oRBpRUR1BF4OzBb170BX1DTDtYRt8mJVBJlBE3uqyHbTLNn+lF+ZH9kZFUU4ZSpl9xmT3OTvNJmnRcze9kLC15UurSJHqt2U7AZIknIGZXSyq6sxZXpmHo9W6aJ5Ed4+WH2roXqFxaoGX0Hex8x2gj1FwDAQKPYFUP/2Gjl/2/jn+JqXVm7p0JxmqLSDZv9+OOP/+en/7TRXmX/7//4/afYt7BbzZzcWhCw2MO5T2JRhJd6FUY6azXfEXzCMEhCzXtFEMxYX5cKLpMcw+x1OVGqWyrxAAAgAElEQVTqyupwlfOJs4a+aIblhcrp5DKbOjUj3dYWcYUegMogaOGSp+jguclfprUftvgViqy00RLjYfn6JJQ2/y6fxjK4ajYnjWhCFedGA/isegSrmBd36GAKZUueVxy01tjdKFJtlqoWOVQNglhiFkI8i1R5TUnYPFJBBitM7tZoRhOLdFon893vlctW9unVK2Ces2d/y4UkJ7AscCpdJsisD2vexXrDyALsksVqds4UnbYu8+za8jzJP0MZvzpb7f2HBDyv4SBA9TfnSyBNRYFFKGElYzlkTWYEqEQRs/j3yh/oo1Hgc3wL7v6moZ8/vTjur8bP4vv3O08XsMylXH/et6vWj+/KNgJOTIV6StXIbvP+cUXUUI0x4GhCh2iyPuQpI6u3cB1boAMdUDvVx514AyJZ5aMs5J21mVIVozKzKq2le7A6qzcXqZcXvrwa1am9EGeOQpM8FZVRikLI5U1bk3u5ZbPyAkeHJzzY0i2d5QBFhGe0EfupSHPzAT9HnEca1VYSnm3dwAVFGdxgJjcYyiHqGHGPUAzFqQzlY+gRkAPe5gkPMYQz/A0tRo4Is25mp21n73fYjYY6WOd93O/3+7o+rdj1yfKTndVm6HYvPUDQr/JtIkGZgCFVVApVqlFbwAMe6GlNrct6VatC1XKojvAxvI6jPnVvvrulVJ604uQtJyNZTye5i/NmLa+4JYWd9/ukLjHLnnAlxP7C+cw/uSJIGnLXOOF9GvkQV9+5X3nDb6zj/+rxy+daU+96yW9WuDN/9qkAmtNo7vBc2p0LicLARtutvdje8dpxwE90P6SqhS1nbZ4ZmtHFVZyZsgEL2GAf1mQ+H2gbWkckRpEFE72qNKqo6aZVlyzXDvAuL/XyXrdW3+3nD/t9f+X+Yic5YPXGMMhElNO2tg240GLkMbLdrb+hvandw47up7nRDbkhZzmOXJUpCCUb1rht7fVm333aHlWPs0Q+ZiMlvzSdEkJOkq4EDHtr+9ZJJ12O2cUkVZQwW24z5ameZV7mZUqmCprOZ2zsHf3GNo3YggrLRnSVFawx3WkbcEMGwlWYBofJSkswoRP1Vpg5+bv0BZVVpfAKWqICkxEWvZkVzWlarSez/Iz2yH7PymQm4QT16nLBOLEllxNGglWt6ga5FyshddFjRTYC55pcmqVLTLe0K0k/jScBfMiSfsVbfhy8mPb8lQm+ykdO+RQTnlqKiT+9BH0bf4fjnwJbTkLhwwa3Go2PkvL79vKCvgk//s/fVVScI9MunDh9IzQZTLu2cc0bZFa8qDSdm6/3psiYrjDQM9M8MdjcaI323MCnPtOmFnZGAzV/j9Okh9ONhguuOeAqk642HIKq6lm0tT7vBX4uhvXiJa/lAEC9a2HeiS0+W2RMv1FdvtLFpxD4g37hEmJStGlWWtZExzKamwgXAmjPT22cfpiMQtUlCYTEkZeBOGAGouigeYkJ5CySkEjNTm4rjLpioVJmVKrc4YZM1GKer4mgSw+8Lu8HIfB1IJcIVpcR79qUdUX3i4M1qGYeDheshgpIKUspTXEur2ZPH5DFn6UsLzSIr1EKCxjQPhC8ynVBXJeI66MKHwouLpnI8xvfxv+SoZ895y9gSr5rqa+b8P3SX9NpbuTiMmAxlGD2LmokgDLFIivLkKZoCMPYDBuxEV0IVFiFg3wNKUKqgYhST3Zv/krQ0/q599q7To/TE2iJDmuR3YosA0MVyWNwSGmW7uUtTOlIYzi5efbKysosRrlmlZ85WLAvj+i31r1aK2/JplQ+EEiNELzQRMDcpp6/N+5adC0SjYM26MN3bt1Qhqp949aM1TN4P/2objQ3N7rTAgwhKg3ZzZuhoxLZnFvO5pG5mODi7JgE84SRTaxiDfZDLU+dp5jOaMpuqu7VvLyr9fPm46XlZiSQ2R8JoQE8q4JSkxvQDi+XmLKIeS828SbbwU1hVWv1dKc1utAkCjXKePvDHwoo89h67TugknIqRyCXvKTQVcykaUb0MQO2VixduYu/7o7/E4Y/H8O4UgEozsbIqqpLafFt/DuPd/HQx+/NKhVbAiIsl2GYgFy7FCctTYlW5jmrcajpSDWFo4WUPbKofAQfoT8c9flQ/ZT503HecT5k0OwjqYIhzce2nf129lv5njM5TjO6mdOabFb3TR/AKecSIatExczCh/AAz9bYGrwbdz9t+6z9fpSVTvEQ//WL/evJL2d7jC2qodxIh9VkwgZyQEN1qiKUo5QmIIoB2oAJXoLkJfP9tW8vm29TT5qqqIj2KMLIuW4EmcYSaTQ4ad7P3rzP7p6W8oSUsoChmGyibCq+MBE2W1mrLFVOwxnvtF7opDUWeM6EwPAD+0m35jcv4tGkAYWQRJaTjS3JAidSXbq4WqUTUyCfWSUs7VSb2YZSSaNmJ0qexRBSVWDS02b/NwzpAbVUU0VWsxrJUYy0qqLKpWZ0+k7sswTJjGZFDVOUByzhWZ6QadZtzfZxq0xi8Zg00PSVnSSAX0Kb70PSUGPFl76CmlMuyU6rrQbat5XnH2v8Y2PLZyT3s81yVTCOUui79ukVvVf+j3/9cQuLEaleWq6hmG3aLkdUlJZgVZpfVboqEFdViVWpwLwMF55EobA6EV/qtuvALh3sxF2FlGYJzvLxMICSE212tpwE1bITWpv6x86Vz+zPPAUXKuLMVGrCyo/Q5b3YC1Mlc2GqWcxzAdAPW9oq4tBc6GDLwRxWazmdr2IaC2F5uZI0TivDSKl0iSrWXx/JLNaMnUzNyxvcLcQoUYUK0ecpuVDwPL+WqayKxMhoDndiGXtc69kT2k0w+VGRMYvePjKWT1lsXRZLHxjeSefOytd5DaqwHB1nNBgEjc0ujvxKLugviPa+opM/fpspDNV2Km7XGnzlAeZ1xHvyjhe7MVMb/Pqtfvn5t/GXjV/cw3SVMfPn33tXn+PDgrRSPTav00KmNp/PK8aV6WGR5YKJrh3pHBvOHeeO2qX59YAd9NM9+XqWjsTJ48Sxtba37s7N2Xt1HS8tX3t+od6gUgv1tG5sHN2qA2fpTB7gACe2jNasMRuyWXWDK1seR2RFIK0tn2ifDbf/cI7X261ZtgZvab0y8xFjJO6D1mSqzbmBRadZc9tFlJCFQnKAgzbQDW5IR7p7a+ZxMobn2eIs/zASmSzVYarWZE3FKmRvthfTqmwanEJFyROe8MtxTKKC7VFuERbJcBvYvLpps3ztufXY+7n12HqyDOVRrcLnGjeAYKHJWdZl+ZqDMZhhOWB9s3Yr28nbZT1mIszNW1sHNXKgjPuPP92t1bZl32t/RYWUUcMqDXJVT1ZhloZP529bNk9YCLM+pNLeZ+szGbrGn6Ex/7huaealnsByyBvi1EzszapzSRroWNvJt/EfOfjMKmvltOam9TTU0/vGzVkfSRMtqek4kJCjhilblSXakSMDbw/e7/X51E8H8FPopzNOxmmNolEFmMyTOrft+PT9+fo9thdFIZIwgzWRMFmWV6lmSDXtHZxghjKulLAepcO99dZ8M9vbqO2nCp2hMx5lj7Lfv/H3hx2nn2PjWiAMVBaYUipDOSpOVSY0VKLgKR/FTWYpF5rQhO63l769bN432CacVZlD7Z6EGxQto+fSNZGgT9fWPnq3Llt93dokLCdgtwBoXM23RZd1scl6ZVSClBHW2bYpmWpMIKUQRnhYTyeNL66mx64apSE74WeZ2NRgi7HQpEJRVmnTNAIqIbJQBGBm1lgpVVVClZZiigdsYNaqs2BJJxyFAR2qoFqVIxsQyShksrKwmGLfm90MN3IqYEJIaZQOesJTHvDMMtBRxvKLIScx5WngTIl9yIEDPxf2zGn9Hj1P9MhreRnymyQp2fvIUMQ3ePkPNf6xseWvDdJg7DQDfKjux0//+uVlu7ViS1qaYia5F7ZcjylBmuk6Ay4L1mWVMp0SSaNUkrB4SzwbB7wjNNqTzdBqOmCUgzb7p8sabWFLadpuNcjnY7ay+8hbprT4tOvxVMFewe7T3KEgu7SyH7ivn4+C8rJLxcfCwYmELzzJZ1+suVktB3OzutyAFp71iSsJGGc9JtDEXmhZPnOZWRNbzkNN6biKXQcxZq+YxfBMdZi/93LQPB+SlUusvD7FQo+8krlLAzQ33+vVZ2nAZQw7n3+El/iwBNqTCuezTQSFZf6UKoKNy9EXV1S3XNHWRPgT3MD1D79OilBC1qwSw0fH+eUCpRXiYc2CFQ5OtdMHL/Bv6++/43jnpt9TWk/Rwgr6rkDw0shfuSYtAlPCsyn0ggGLcoA6uZu9sN1Mm7Iru9Sqcno2mIsD6UibWSqYTGUqg4gkq5RnxgBOMNNVmzTKDhCkO+B0N/e5mpm7040ONIyGNGXT2TUE0BwOgjE7DklZeu07kyxHeSYOwZUmc7nRUcHDNtlWlskqZqVSDt1adSfcgzWQWI3kICVrGs0b6fTumwMKakiIhBPmW2u7de+tbV5CKnvWo3Aqh8aMo0SWzFFUAtbsOsuVDKszYsQkeDZia/7S8V3n7rEjTbDyDM+0EW2MtVrM6vGlGUiO0TO1jIYo4EW8RbUo3s96e4wUo7jtfTXrhXqbFWXk6LAcFVkmbVBhZfCmnK+LCSYwriXF1hJL4KoQF/B+iy+D8Pc5+WGO/voMvrBntPi4WpAccinwAUAOOUH/pkn73zH01VVdkunlv8mJInXZSxNzByVnThciwzhNXkgZc8PZ4R3sK9q5v9X9C+9hj2H2MB+sQY1lUI9JX2YSo/vY9/HptW03/3LP48iRGLMM0SZJVrwS8NNegmyFmr4ERmEmJsrj8LucYYhNocyRGSP3yNv92I/Hfjz6eW80kieb000TxNRyS4QDsLrERzigRgVqU7WqluqaVehgHefpFsfnON/ifERW9lIvTCXSO2tAY5BOBPKoNCU1kIFML9lKTntrxKx0QoqSUvKqVCWrdfNmbCXPDMQAR9opG2VnWbkXypBkNKTxcidMZJno5UUYNL3iZz3W1luXt1RLwZU9bXfezF7NPnmOzFE1Ks/yQhtlY67XU2ZFTzjVqArxgPW5os8JxNUxd9qeQbyJN2qXbsCYTt+FIR7ygx5qKQ+1RDrTAaeaTcqCV1+DsqmB47ui6xem8x9NdSnQUIFzy54khlxS+UB2aFTVN2nWP9D4Z8WWpJmDG9Aeqrfj8//88T/17z1hKa9rVZp05WyPW5pftQDJtLmppQaSbGbQ3KbZs1bx8kKVwuKQpofp1IWuHV+CCes+ZAYSgoPtKnnk0sTKUS75k8zEcpWc5OnH8W7YzvcPve5doWbn9XlQK9fJC/ZOmLR0loELpFxY5SNvuRoul80M3YKXtXDmMgtbNaJXq5QJuGZTrQZIaCHP6TYpVi3zJCGBnOVVxCDCZuqLl4HSLKBcp9WmSIQF0gEusS1wVcw+M2AXvXdpYmcW4ANv+TGbgMvmZ9F/06/z8omFDHZhV8zq3Jx9IeTl88MuG6M/JrV+dXxcXn+OLSvnJ3sadQAXbzlLG562PYsoLc3T/WTMPr4n/6Lj+TZ+dSwcrw8h/Htt5GXf9X7Kn3hxOX/a81qvVWJlrp6YEwD4nOtyqRtu5i+GV2er0QSvakQVi1Zq6UFR2VTMhFyETGEaZICRipF5ikPM2JRZHMkT5sY00Njcvbmb0Q1mM7EdzuEIx2gaPQdo9A2AkWcRuXj7l36LFNIpy1BBxkYOQ6NtClNyq7anY2beVcBolmxBa61/d4+8p4sG8+m6XaFKShvYzDfaHhpRETWGwtnc/aW1V9v61vvWsrIqW8pCllCo4AkvuGDU1BUb6OsWL1bxHCOOoLnRadyavzR+t9VNeEGkPNMrPMPH8CN8iVGdaqv3UiVyQLOwYVXNvhhuo3gE76feHiOFLNHUGmkyqrtsrzKWNVmNRJZDDowpM7FEyaWtbCwPMgkiypYd3EKEf5yQwgeW8s/Qlb86lmkdAo2sSVoOeWcibmjhwwfQ5Ptf8+7fxl85vr6Wz6TyB4aaS0wEE2x5Q4Brr8M0qsoryCcmtmRX9Xlf6v4Zbz9hFEe2/nAO02AFNXukFUVgT8NoLW77eH312+7nkTXieNTbkXP1mYuduzU3d7ob6Y5W085B0xO7GV3JPO2eNk4b5z4OG2cb51C8VL4qXpQv54PHQfigj76jbYYi5FcXctAISSYmLKWTILShStkye2ZV1kz1pjCAyp8q3yofFSlGtYCqoEG4reDFYKRRB8JqPVhhqb2wlTxhCXP6tNIwJSupBHLFFtas34yW4BmDx0l/VDuAI/mQTbejjbFZOEfn7mxulsVRVtboReWsbkwBtMbe/MXMUy0lx/Dhm/uttVf37zweEYyoDIYlfMgHGGBCCSaYdKJZ5Vjd0aeBiMFkBVKOudgEy2/gC7ADe6mEEwjhKB7wB1vgwpZCI9zUUMWFLW3ZXSfQptwBnI5gX4Usvzbbn3VqH6zCJPlw8Qrpvo1/nPH3jS2JXw7Wl4Xds7TwPbU3F9EZnFt5K+dIPfJmO0NIWE50wUlaqgpVy9tqzuVCTc/Gle4DQQNsdXx4p4XmHYXLG3allhcspK5KRNHklAkmoMolQo3VFiZa8NIxNVCwZVJaBs2uk8tUdt2qeGaxsbJDF0d6nZ2JRvEBL/J5Muffu6iVi2HhRNM2+11KlDu8w5t5t6tHCADB9JTzAZcLCQgpUyhVVlk1k8xgnXKoRTGSNf30aYRNyE4oJZFgs9mOauLaJf2a3Vrcp1nHomM5I0WJWZqdQFe4Xk/2kkucsWhlEHxXJq8Nal71yT/rq9l2sQXvc0xrYs23XYAzBcBshXR6Etd/BmJOTtmBefQXqbWqXyc/ut5pTSEsncmVEvmwQvM9QXj9vJ4X9i8Eu9/GXzr+aHdbN+FlZ4C1gVZWNqvNc07GLMuygAxLJPue1p1qiSJRyJiTPOmhGTa6sQUizFMmwTQ2BwiXbXrpzmaAKipTLTircOoBe8BT3YCt4hWPUhYPm2I1vSkesl7egAY21ajVRSlhZpt1g1tyiJHMdOYoRjEKUXQiE4CD2+xuONEx1KRdSQHNo1ka4JgF2aBV1ZSVD4WXpJidVkKZZptxl7/ClHFGnWeO8zz3fW++0Wl9L/CMqqqsLNCNfSbosyIlVE2/GwnmEGq6i4EJWBabBAV0F2ftAatO9KEOOWlTty+InpdawRVepSyUVLkyXyTdbcR4nPUIHsERRZovDreoYVUGOdE72MAbZ0gWZ3z+KQxlbEiDrFDCWaoqgh0AZjHTKrPgZRrGX5iAX+1JvzRN/8LZLUnq2U9TQ2jsgHx4sOEDk/lxfGMS/uPGlOOsLU4AYKCBDWhFo9m8RK66+lOv1HnO3HkN5cAIcqxceqoZvWt37e7eutOKLd1ES0GApfuAH2Vvw/bwIt8Of3v0twfv92l6v/LR3ryaebPWPNBMFifihKopmahA9WbZ3Q1uOE+Ow8Zh43TmzWpTNIXphJ/QLvRlc+NpVm4ONlgjG4iiRBVNJWkIs1i5QR3qpoYMOwNTqFlpAtXMd7G5gnCDN8AEgyZunT28C0KVZKvnhpuZuXqC2aw37y65arl/z0Lk2b146RkKEIJMswJTlvSs1abcphsQ1WrWrUpDNU4ZZJM2DtfokFu5MlEEqqQ6M3Pm26uUrGCOyrPqKB3FE36SQRRmylmNIMoxHLmpdtRGtamSE6bUjE5WUjDVrY29p2co/Uz/fOKeeEudwKlKVcpSlUAzdrgMmP2G14mcQeuMdpNTvfucvvNJ/fFK8nEZkYS4gQxomjkaTYgWP2+u+238PY+/b2z5q4MfvDOeVAAXjbbaT5SVt3SdqaNutuNRFrj6HOrjY7p/vcNLAIQtP04YTNA0r5nga+ke+fzKhUN4YRK7kM6EOQsuzmSiZCanfL561XNOCcqstFw3KORTmnKBufcUpICJlFah4ZNBmZ9taiWpBSSf4JfA9a2psNGzqpHr2AqchhPeuvXdts0KKdQys3lKc8DLlnaep9mpt6BUm80y3WCJhmozKq2SqmajylISs9g1YaQ1spm1xR9P69ZpjAQT3YECG0BYpCDELIOsJ+QzLHCPC1i+E8vrYZMyJSgYMbuU/nxuvZ+pK08BPIElYDO5VlCKhF26u/VDT/bqVyfvcs2bF2u+4TrSC17WBRGf2HLNnndsOdMM63P8sfhEH+AlviHMv3V8df6+Ion0zg1fs0ypqkqz3Jnzpo7wULtuX4lXnbIumfPsYYoQrGhplm6FSjRjTfnV9Ay1Gt3hjRt7YQcKqqiKuafXyi+cbANNcgM2hVWGjiCNMqpqVI5ygg102E1lFaCl2VCjbeYOs9keG86KqlY+ZFE2ykRkSPRiM7hZX45TcwXOKuWN7A1OtJVQAr3GWVWpipIypFnPkw/VYW3b2iYvdD50ZhwjzuNxNCtsNJq3W1ZEzsa3gk1sCVJDxZLgH68VOV0tECCFaLLCKIR0h4V8FtufakO9yZusZl6OsulehkJtSD9DOTSiNNszNGMzd7uPeHscj4EjAHZaNy84zNIkqzJUc3qz2Y2pAhWKkZ9H9qbe5jZgRRXPWo7QHWgTTCyd41Mf8mEy8pnx+jeP91+pKjNGBIDzPBG3sC/ciXEDItCeYR/JMQaAzJz/1bdu5v+e4+NE/lDMsepcxMuZvYld7jCXklVmyaVTKiCEkfCSqQYywEEECl4oqRk2xwv1SjN2Yzu4yQzGlCRZuZ1qR457cD8tYfej3R92v+t+F2w64ZNG717dvLxkSGNZnogTiM7oJ3OgcvNMm920xmHj8HH4OMK1N+04O4Yx1MZUZhS82MqsWXZrsIA1WMN01ZOE4ozfapQgdakTzdBZyRFQgxoRJABH28FyJUEnTZoGYNOJX08XiolcYSLV3Js3lInWrTfvITkqpMgCVKrJBbDEmAVApTSUTWbVQ56c8QPmorNogZm/CmmcxZAFkIZoyA4Z5EyqEhWi4qyo3lbImspQDWmoztSjeNBOMIAygJPkgDObqik31A41VIcaZLBpvu+kcc4QbT42SykUPNO/JOYjoKByNj+RJbCBWo73aYt+oalmDn9+rim8eI+irsgJeKbKsBJnHGOMIbLNmR8tfCwwKamNJv2Z/pYRYbba1EXEz3rqfhv/wePv7uzPdfOr/epS+nwt/VlTc/lnrcl7FTFhLjlsU9YwwIAnbVm54N3OrEozx/7EmVJJbkY9YRSWZ8uiKVdUT1wSyicJePGQmhUGdn2dvl+zlRs5TfXhl93H0xXnnbeUfALL+WQewTJc+ArQ2VMfe33y/4+9d+mxrbuuw8aYc629z6m6934vhralEBDUExxYhhA6gRGlE7gZdgQQEPQL9BsCComSqO2oEyNJU+0YMZxekrYoBFKCuKGOAyiAZYmiSN5XnbP3WnOONNbap+p+L1IMQ32Nu26hULfq1OPss/fac8wx5hiYWZQ6hgCnA+xR+c4xjcneDdX9/D8tx8CPGGCCTibMiQbuRhtGO+PwP3lZbgdpoDbN44AhoytS6ck9TNkVQHEzJ2mWo9EZioRFItUnvSsIPpQtEb2nenC8RSgCGZi+Gfl40CdsnqTlvBvj5tPDOco5WwLC4EH1dGj1OMEGsBw2PTfq8IZabdyDYpjlApgypeNgPyUWP3UqAwjBx8Y/eUvdaFIc5yYPTn7CSIgOErZtbcTb3ThJvvvTUwet/1lI9L4O/HHrS+v0zyLMm4BglgmDLghlRFjpiwVdLNgFy3mNiEN6/1gvEkYvFXFCcTIDuxR9tMHGhW5m4SZnOprUoQ06Kc9DdRqpkIsuL6KLpcs7zNQd/cQ0U7j60LRTrantCCACPRENFrRwFbNqkepo92vdtzfjxDNbii1dxbO0NBcvLbcWPa3JrFSrpwj25AIspJXrUi++oKwoaWXOHyAbM5PM4rKkq7DADFa7YS8exbdea6u1shfLVaDKWlmZEveO1qP1NrbvUlmNpFywlGWaudlsuaUkxQqNIB8gL46Lcwvbu6VZyjOzt+i2dWtuMJIWxiiMUaMBiQgkKkfvHhuaWTWHOc2NQGaYlVqLl9X8JG7JXAzVVIA6plY9vIQ7+hgO6OhBQzEbhtQKZDJTNeVQoRzoQDfO5NNRmR6k9w1kPhXI/sSX95ee5cM8A2PSknMO6tTQ5OtIJXm//jbWY5/xILBJ0GVFVuVFxRHd2JV2K4tkiZqgu3lxx5AAeUHmHqJxMSyWJ2un4dhCB2vQSSfDkBbmQrmmW+PSLMBrq61bBJQibE4rwpAcrH6CaFBH7MidbMZuu/XNdrFaWdJhRJBTtjkuJhKWYHfJEztiZ4q9E5ZAc3apAx3sUOT0aDdAtHSXS4rRiiPDyE4Uph+9XBeWLCaGjWQAYkwZAokMTEotA4pZIMyLTi5GUdbITCk1fBGmkkFQDqHu5C2Hj2EHwxicAbhdNouyqY0bzXCAZNAkt6ThRKy0E3FiwhLUbgHQYU6IOe0dySA60RJ7ak9swc18t6lBHp30MbxUhapYlEuOrSUdcqWBxhy8wuhZ9yMKnCidp25o4p6RlmEl5Yki+JDbpKkzCdqYVid8ZjKbYDci4/CZwnyf5XPcxACgoyy3sL9+iuE2AlbEteJ+qDm+eJVSeu8Dpi7L8jO78N6vn2p95bDlp9chN/u8Mvrml/OoacRUjgJIS3g4mqnBOm1c5IlZ5hzGgrf4HB7DlZkyn6FzM/b3cFU2MN+1VD3yIHVDNxNPDi3rUF0hhwd4IulGdzjluNnogMAw8hkMpx//vfGWU8959CPHsx9Fhx3Q+jgestF7nz/+U3+vjkv9Rl3ODpoNTJZiB/v0VDWnCWzkDlbRbtoG6jCns4Ou5TEGasNEnwEObNnS2pjNCph5GW7fLvesZQQ7MaO36KAfoltkKiJaZO/Zgz2sh0Uih53itAmgJZRThczkTbmKUb9jQusjcRzADVsO5nRs+J8GaTxOqgO1zzgtC9QAACAASURBVKS7cePOKaumiZoH9fgp+gyP+E7Zp3mMjo/t8TsxxsNyzooejxClYZHu2/bAcTK+w2EcDz3+aH36V+opeH6/frr12E8hj3NpVPsgYccViczMMMVqjQ4rYHBOxQ6VJewWsCqQLLBaECf2oRXfQqlhVzU73GvJ1bGWrGimSCUi1W0MTQfQYbJFXOUn+drTetrCN6Y3J+SJEUtEDVjC8not1yxboAf2wDZVW2Ynq8aQOnpdtV3eUGYw83SiCZ7mUktet9yu7RplS1hZvd7tYXvwWQUWLB5YLrairCjB0i2CGchgKkm5yWBSKWB1K74XM7dwtmsprGUhqsOSnmVxVkvIWmhrue1tTD+OmdHRo/OURdaKWoaWmBHqGcWiMAqjWFwKH9weml3MLvKHtIzeGb1u3fbqpBfzMG/03UpDBrKzC80K6KIle15HPIFZMTcQmWnOxWupp1LuOjK0VaoSK7HS6GGe5sESo3HXhNgtrHgWoad6sgf2kKUqsyJXcuMtpooaTmY8moQ21f/4FI9+fPwl63FvOGQ6878NU/va4AXT0aejALpWlv5TSm3fr5968Xhdb8DyoLwAaFjmDWxZikoVaZEKm/6ASFmAQauleOFsiNAcjZYBYnEsHqfSToHe0b3CarKGVWSv6J7yLt/C2GxtluK11b2tEaNDZuNqNtmwHcwxkrNn7sqduac1t922khdvLFY0UVWOuERYDAknSSYRVajJRDSLpJLpaexljuZ0oR/kH0SDhY0fh2SOQs8szTKQAaaSgCVKwKedjpJIRxo46U9RSiBzsoS3F2AoPJNRoDoAZShTmYhUjHSyGXxkKfTUCE/vYNpQHo8sE2aO0VMhZYCP+m1iy3BmMZ2MZ7Oz8WxjTFVAJsypgS2lSY1EopM9sSc3cUvutB0zbc0JMzjllotyyVyghTkIj6dkxqgFh+a9C5FjgrcEz2FoxDZeozIseF0oQAgZUwU47DVG7rkZzCfVMF4Tf7pLPfloFtZTyaObRKKNtNFj5BJAZ/H9y+YtJY3Rid67u78Hll+F9VXHlnrywaMU6PjflKfeVJ1TXkolJFar/bKh9Rm5cSzeGM4JB4eukjgMYObcpQ6Z4qNN3+1mPH7dU6uU4249ei2j2WWYM/FTTUmAtOF5M9ptuo0K6lGofoxcHh/k8R6Hf+oBCafj0BNgMpnPI117iizHg1JgpA5acNr52GiCShpOrKS5GYwEleqRIQQ48nNx41kFDf2ucm5RvIFxBRRI5OhhBvddbXcoJNISXQJkiBF33kuP0tN6NtBHjw60EBOWwz31MN8fjdLZ77PD7ozvnCHHpOU8dWYjMYGY38yZRX4bp9TTb7y9nIQmapyM6EQG45xRCD7e8zYA/Mgfv3tifGYdLySgnJ7A8+BCR4TKbBjwQP1QnuvKlM1o6tvYDRTq0c3NyxDNCjcjqMxhm0598Z/zfn1mPaWE9PiZg1KeDYQbbc0gXSHEXc0XSz5fYq0xZUMmsyDGOGJJMA4XL8gUgLKJV5XR06GTbpEtYo+IHtGrYhka8JppEdGSrfdp+250Ys/cI/fWdkEYeYmZiaWkl7aUXkrAJNNp4Q67ZF4i3rau1izCIqwojcDiYl5xNu/ODoohbC6IBjlNxenupsKsey69lRbeuzmyWCx7LuxXJYU7YUlFAonsathIwCphZjhZv7NcSz8VRaInki3z7QnsMC0lURzm9MIo2RNXcZvqgShtgyAoal0+eLG4F/fycM3rRcpNuXvpa+l3lmeLqBZul7Vcwt90vO0spmqwGlZJIBUeAXVkKLIyF9NifV22ZmyFD4utPXfL5jLvZjwt+fzsSU8YrQMXZMvMNMHkzlppDGMawiINoBEFOIHFRA95aO299CwhT8DUDaDFsDczaO62nGcMZjzEbQt5un78Ff6F4eUDWKosjFupR6Cjntp7+evPe90g5bACBIA5YpjgUMOmlbSaVsMKzJWWtBTGeKV6BjNtyDxFEWEyk5uU3dTRmbu419gXWdCTTCtZTqh34kZspi50y/C+l/3icGuNXcjROL+JuuwAwqmpEp2iTNCMlV5scS+FPpLMijxaWfpQ6TiCaEhJKTettGeod65ignujPaRd0h6kxr6PeSAN8tDSmCQLrdwMjSAhwDb32ZvrfzsKPSpstOBNKJgYSG4wYJnpdAmmVOrmFrLcnImR+zFCz0dWgNnsQieG5x+VzqBF2thxIcOwt08Y3IxOL1YLi3MgOcESyFW5phahJgIWRGUmMWzBO7g7i1iCRppwEa7ig+wtSsA7zCzNAggiXL0EClGoYiiuUceNCYsQMkbtZLOquTmMkC+Rb5U7JKCMqUyN7L1I5M0TQ9Boh4+Y9JTnyAqYVeosFo+pny/aRLy5795XAtlRCbp2ScGlqutYn/u9JN0dwB/+4R/+/u///ne/+90///M//4M/+IPf+q3f+tlflu/XT7a+utjyC3oUurVZ3nnM4OOG/Y7EhMKWslwur6ylHZMKN3nkQAsT8+U0VsOtIXRDmE+whg5GVDnYO4JP7u08hEq8yXQ5xyadj0THYQJhhBPTws0w5HI3MImnpj6GNMTElvMgcLpGa4z0PFrUDImmQSL9QI+cz2ggcR3A8PFttIemCtSMI1EkRwZoZAApzO2DBJnjTfChLVGOQz+cwhjqUlOOGQYirTXrzYZKA5ZiFw3GnnSy9xrhMVIuzWgOGe2I1FRGHgMQR6tt/jYAMuQcZNATehZz2xt7XyqkUKacZoevyPHMB6zGI1P9eFodP1TzBWdiBn+Nt9AByDl8NJ90QL5ojZMANwo6D2A7f6E4LX4PTmxMg4xfd6qrTZ/bHK/mmHDoGXvbF1ZHHT2Q8d2ZmREwuA2Pky/e3d+vL12PLZwnt8nZ0uHMEiO6Ke+X/GBRLbGUoSGkWXcHVDXCceWYHPUoPKjIFrxkoQccxUotpe+xh/a97duep+E2UdMX9a6wPbBln1MzMCczcuvxtuMhwlmcNRky3jGt9rvS7ktLgxyN1kp5G1EjYL3D6IlMespILK4lrw/3pTSqG5qiZzhNcqByzBCaGyu47lnfZonm0UuxtpRcW3a1q5BCnb0wDZV809VtdSxm7qZziedlv1/6fdVDw8POwB65n1TEwkqWqjBFYV5N14oNvAZLsCjUEyO1Z9su0MO4tiPvUvfMTr11ttXbM+gDVylWaBfUC+qrPV/tEgzyVrMVIAeDEcg+DIBKzTP13NtzIgp78nUv3vQaek0ZuzHPi1El0iOtMwIdahESAwhzLtVMYUpD+rDRN6KanBzGKekh31vZe01kItzCLX34fAASbA5pjyyHmV2luSn8ja/nL+ox3Uq3plLQJmmACuSDY23vecu/hTX2GTvcpUeYlw2rT08rYTV8STOZy5olHZCSkUKkZY5SBrBAhsmHEZ6CGejKPbiv3AM1zMIszLOetT4POJMeVzGY6X2v+8XTuTd2QTKqHoIY0sYZOisKpCEdMtDhgunAljBP83RP1S41phHmmUAbZnbDod6fYbn3kEeaNdgl7E3yTSgsO0U6kT0zAilPRyVqAU1OIKkcgdEmITAURyB6YQKBdNFzJEWKBlI0I8ssELpub7tzd4NM+8CWCYTYhziLhNusFFJIgEmEsZNdPkaoJXJ4UQikmZkb3Ep1X0w18xTZM3vGmrEAFSiYSuPKBBFCE1Lc3UpYGdSs6SpdZBfZWw2ArEKDJ5Sm5tqrrBqrsxqrj90yNAlmHbjQw7wbu1k3JpHG18g3ilACbvBKi9luz2mRncIgYWYiL8aMUoD+WAdNThhPnCI+byOJGkA9EOTceQThU+nun7dev379/PlzAH/913/9K7/yK9/+9rd/+7d/++7u7md2Eb5ff/P11cWWX7IeKcIZqDEzGg5kR4MTvj1saDEmB6fBKHjs1aObNeHl43zbI2+JRzfOW9E/BW0DXrzLpHL+RbrxhQMCD+0rD96STJveoMPOI490TDySlpINX9nhVgsHLN/lcDFFCHDJp6h2tJsm/ahjDFQH6NWc8Zo876EaHSDkuCeQNBphTiSkjGFcGkKMHWIYdh++hVQyReUY6B8oS0wXPFBGTG9G6Y2901hJG4BVctBpr2ivQiXlkZ5RKKNo5rNHD08pEkdmF6iZo0mQDogwIqAnYAwHbzk1sSSNgsxww3QCMNnXeZjGyXMb2X2yOx4v/ThueZxRA32PoD4y9XiSvEO0f8mZTApjRv3Gvg54+eTHjJYIqWKq/vCwqzoIZszIz5FuVnzh8lff+94v/OIvknTiul1P6+kv/+qv/t7f/XsANNzshtHVewrix62nV9tNxIMn/dc8UmwHcBKHPz1JvLx21vXrUT7GOXjpvDb5jsFYWmA0f5GzF+VdFumb3oBvLRaL5USeTK4X9+XjD8pe7vZqLMZaH8RXKc+0PjTl5umFVuDeIUJLVOS517WX1csPorzxsp+8GSJSPb1333Hd9bLzE9qdF63ZpUQmqSR3PlzwgHS1dYg1Wu+tdbgwfqdpWbCeZphBv57a5YOLxb7Ew/5DPHw/75X35xf64an/MJb7y/rM8r7k/dXbi8tyuW9v79qHsb2IXLnLNm9cd7at+7W3srwuS8+SWaudF78zNitvdy67fdS1Ney1LWtbdmkXrmmXWKZHUe/KnnZJv1RpCX921bMNz06vnufLXKEVrlpVS78ruuuwINfdnm0MR7ds6T2X2rbaX61VKLiePU4+Ih02t2vXW62vtK79+RrPjTovitxCW/Zn0Z8veHn2Ny55T7OaNsKCh2QPYQnKoDoqvOzD3jLI0ApLWsK6rCccsinkF0TYY55vgoPL4he2Yb/k3P7M1X+4wKnJpSDZUQvaT3ftvF//X9fxkt4mGQy36n3ccmZ+JOvBWw77FE9aeqJ0li3rNRBiIAYPF9Y3zHtVr6UrHiwvntfKrYDBMvIvmBgxJAm/imfEB2ovQ7nXPfzS+rOuauhkhwMuFqBMPdRj4xUJM3gf9zQvcvfqMAv3tJKuDuymaiCDSEMWJcNNbioUwG5lt9biEumt29ZPm5+vNuxaQ+waeZAtivoptFSt1WLGjKEJoXEJwiXTGuyQCaVlbVBRDt/UAhZZlRWzwuxSy+ipphq869g9mwcKs5iM6WUMI5SOkYRkiTF1paTClVRIUjdkUYcilJl0d7NDaZYNiIq+eDZlEwnvvBouBqYx7Nlm9Wq5R5dK0/W+a+1ZO0lGKbvKRW3TFiqJO3F326uNTE5DVmVY9iXizLgjj7C9MiZFY0BLs8FdWqbRlFSGYa86pdaQp5fk5tiKmBw2T4/QdASFjjowaE4zTDnVlP493jcf17u7UOnlxkzemlySzOzYl75wOxrAEsBv/MZvfOtb36q1/uZv/ua6vo9M+ttcX2ls+c4987iH3oDl4Pwey75x6k6E4ITvb7fSEn0S/bjxlk8cWQYDh0MQO7GGJhKbF8Yjdhxj37rFSx6oE4/6Rg6H2OOGMAhKYlgxiGNXGgmzB4k63jvggA/HLd2oSzsw0iHLmzAwi7IgcaQn44nBkPNoHk6wOxFUDmJtpGoe1++AlwN5cmh2x1j6uE8omiZDpwBCdKOTZvQc46lSZpqm3BeCYEhTLshTdPRgdESnmZkpEj0EFlpRPlP+QqYrPfkq+cqcJhvm6oPfjcGdTtjPQ4RzHP3ZUTiO/zwS73CzBGmY46BHAyAPUD87CgBAm8dSj+ffjeubLDdkA14KoWG2PWId5qvzjqj2U2fw04/JQ2SW47sO1fQY/j02VwAMIoxZXKX2fEB1GjkiXGDJJNyMZvUXfuEX/4vv/M7/8r/9r//6//7X1237D//xP/5n/+0/29vuHP5pwrAPGo2H9wjzJ1yjjfKEsZwW0Ac6HGdHckxc6u/YD/+DT6riJeLl1u+3fr+pOKroKQ+gj1A0cPSQepY9yt7/7tZPha8LX99byvXi9PJ+fXix7i+WHUkE1cvW2NPC7EoXLH1JW+SLbElciMuCv6z+5j7O9/vdqeUJqs/asjZIIbSwLeseL7Y4qzqrFc9laUrlnAVg659c+78rfx3lzXCdattl35ovskXm8qJ1wRpjl2Hj93f9mxfb9bRdcj3r7hRmP+p8aeXf8INftPaL1s7lBwv/7deub9u6fRDP8PZ+sX2xXdjE7a/r+pd1fRV/51V8PbZnvT03/wsvf+nPvr/e/aj250t/ftL3z3m9+r7Z/lDPDzz1yyf75eM3WV92uqk4Wru0luLHyY/u+IOz/YArH078qH7tw/q1D5kftCxZU6X2veQepgAfVl4Lzh3nyEvYQ19f9/vX8Y2PyA/NPrna1zqr7Yvt147rRW+1vNLyTGHqy4rlhBh+GuVHGT2bZ/cIRIK9hBnN0qYho6yD3dhJZZciQuqpjhqqRpkn7ALblSOyffCWN/F1cuLLvBHpT9ZPgjNn5vGpo0Z1dwJmlktuPF+aYq0hFHRv3lFVu6Ta6556G06a/OTmeSjth9PsbSt9v34m62lva/CWY/REqUSYiW7maSWthC1hgFFmTqZLpduy9+Uas0seDFl2xU7L1CbL6sl8sLw6rguvrkKbw5IcA3vyQAksr5B79jX3pb3+pOu8+7XbVtiKdZroGkkh6I5ukCscY1ycowkOOt1g7l7m7LF7EM2shcxQ1KluyiqVKBaVcANYOn3jix9e7/6i8UfdXvYudbifi9+VxqSpK0N9876t5Hq2hWVnDSLmbj1HBIpYsIIGNWlpue7ZgSgIR1+AlVzTVvpqahEt+57R8o1hJ+433G+IYlEQxbJ6l/pwyUiUoAdKgzekGGkxgkykTqBIpuyp0OJcbOKuhAIR1fvq2ELDWL/howd+vZEypCc8YbvQUq/W9BoonaXBClLe4Bd88EPdf195RtwxT7ZVn3Y6VFGGqy/a7rQ9Q00sY3oyoU40Uzd0zqBUH05Fssy0bIveLtyfs66qK2tDbaPxNYQdw+cslBw8MZJMs8Gf3BrlT+6bOkqfcWZzDKsPZ1eUi1Zr1kqz3M3Md5e0r9btXNAvMgAffvghgJcvX3744Yc3IBoRkpZliYjx0wBcr1cA27a5+/CMlXS5XN7zmT+f9ZXGlu+uY7Ty0L7OFsdxqk6NOGgydWHv7JOBf/I2ulnDCTURiVECjAFNzcxEy6QlLVgGOfhoayUAbiM9akhfp8icg2w84kYO/b2USNMxcUkKpCWSsMcR5xtBBRzo9OY3Cx2IRbcvH6g3RSOS6IfePQYMJJKWo4Ad3fIRbSEkJLNHb1LO+b5xhIVIoD+yoBPfQWM2W4DRZOSY9ZzFaM5+01RvQrIpl82MMb6ueTgichhFjqn5A8c7VGQJswOXE+JkR/OQ1A2Sl/N3zU5BJw/vOPbJCnE+X4we23Gcp+p1qpJJKaVEQtM1+3aivVMjHVXTTQR5vCaYTKZGUCrwxcAST5jM+aLi0H7YMc8+Pjd02Y+/GNNi4Prmoe3to4a+t+vDw/MP7kZqX0Qkcill+E798Z/88be//e3/5J/8k8j4zu/8zq//+n/0J3/8Jx9//HFG0MYrh89XpbxfX7Q+52gd/YjHod5AJnUxPdyvYb1ROxWBFtzCEEKRF3iRl/RpSoUIBNBJrx6nNSwvpu3EKBHsSj9tXN5IY+oyU21Y4xv3gDIUHUMRW8wU7jIzq/UueM44oZ/VWXezbYTcQZbRW9u3BvWT9vOe3oJC5LCblWghbkH0WAe2lJnqmnSEYxf6tjcy6UBV3hfY2ddTXaXG2sx3meRGWLewckX1pdZaUZG8o1VYFU0onTViacnerG0t4k2mwDDbzAmV7GdmdbHQCnkyL6W6UNGrX+7qmxfkx7QxMXXxdvXsufe8uNH8LtlbtJ19Z9u8b+qdOSptOhWKDIpr8kTcuaaxPuHMc5Exd+oldEKeEGm+uN0BXTpJJ2UtKpZUC+1uADgSRkeyIBjANtKbGr2zDA+Q0e5q6T28J3qKyFJjeM8Clcf+MtuSY5zg8Ch7bGnqHd7y1uf80subX/TVp3TBo3xHktRKW5v/FPrb9+tvsj6jdpnecOMeeOtRD/cU0s3dzZJIRUaoX9UflFdhi1T2YZtDxNqiZEzpJlMYSUlByVLLJhrWHUukp5AtzRp7UFkQYhiioBshQ/eQGxmuPFrbPtLCTckMyz7qKeO0AhOHTatLNiPgEpAcuRpWYs2RIttoOyKyd8ITBlxoF+Y1s4GiyHBLc67GhWEMU9LBameWlbYUr8UlGyM9GaEeiiGIBQH5uLTS0CtymG5VWiUdIJRUhzoQco6kErqxqIudS/XqdIYbOrxjEZaAbWnXZAOahkuPTU7gUCRx6MlyaLJSip7TUGMk0gnDDGhkqfu08YEkJI1pzMXdVkOFKpkVcmc4JCIKekVU9UVREy666EABK6zgVLTWLMACDOe2bAjPbAonipgy0VTYxZ68glc4WEGvC2vRntGkltnELnSAQKc450kl3aIRjv7rYayIaevb/POnvW9AUVKwUv3pJ8d7kn/6p3/6jW984+7urveemQCWZTGziBgI092HWyyAfd/NrJQyYpPc/T2w/LmtrzS2/Dzljo7i+JEzHPb/c8sdVq6R2hM9J7q4YcsEEoxkaALLnugxpOBDBWqZjOPNjCMC7fYHkSiGw4AHw9jlcOLRbB4eo5Ljbx66dg415wyTNTL5+CyfVAdztu5pfTDox8NCZMLLGSSUmBrXoc8cfe28TUTOt4k5UwilzAUH0pn2iCsBzAS94/hysocH44cD8SXNHs2PxuZ3JESNqVVq2s1kpk1MODyWRsIxQorMGM+KdLITQfgjBw3YmP7UALKcd6QBzUdOUhJd7JzYMsDOqYIOMqYxytOeOsk5cmkuRSZkBwGVODoWj+ff47fyKfP99PSUNASnX2J38dlzefwTAdqjlPc4gO+gPwEpLLWuy/oM6Lsulys+LqbMVEbsEcUM5i9/9KP/8Z//c691TCD817/3e//om9/8v/7Vv/qPf/3XdaPbp5Py+zLxyxaffPDZWnw4LD0+jGB2RFpeTW/v7tPjYtgNGWxpNjRiNQ9siRJzA6qBoJnJzDq9o1/Z9oJWozNWxbqhRPoe2xZbzxYFY9Y4M9QS7ICsmsMXy8W1mFdbTslzxkn7SXvWXbbvKnsWIDLYGrc9k4toe3qTCy3BHGef9/SMYOM6IpCci1WkMjOyZ6p3GeGOXNTN17UsS12W4tfwS3d1jyiW5uHZ6lVZfV+XyiVVlhEWLJXEGtH2WFv2PVvbW/Y3w4KDtrmDqNnPUHVZIauxuMlLFU4Zd37dq+3mzawX9IK3rjemre97v4Yx/T6x7+E7HxpzU7+WXZbyFI3G7Oo9XFbSzlV3Cw7/taykWzPrO3tH67CE0eri9Q4CsoJVdE93IhrQzHzEKxlGf832lq1tysyMHfWiGjmGKgrNMz2yJDIUZllqmBUzU1aIUkD90GQc73FT7fOmtgAA6HDeGTZeXwYvP3tKPzXJuI08NZXxv45S9tJB6X0Gyc9pHW3IY17FAMyTcwTOwsFiVmiWhlRX7ogr4sK8JK6Rmb0IBSjoy94dUxsqS9hISkowDax7FnANLqFhZhVik/oYEx7TxkQjU87uVCGRpiwwKY5Bw0QGozMDSlOaF9mRCcap95aY015wxu2sxIqkgmjMHdnVfEJQu1AX6pLZMeYQhukzFmJlGMMpcxnsxLKy1OrVR32QgcyIbC12HKquVB12h+nsRi2maqjGxcZ0M3IICqRMA7ywmC3utI7SbHFWxDDPBhVchBrk3u0h1aB9TDMVljCfBhWjOTQaBT5MeLJnz1kxemogUXdKGjOxEJRMIZJj7sa1FOeJqlQ19MJWnN0EGHphr4gFvSqWASxlLnOwwApLUa1RDdWAcAZ6UXM0V7ZpdUR3t4JMpviWfDATC0CvcFdhNOVOerIdWj1xOAUhQ+qUKcm0WYiOoTMc+xO4f8ZJ7GlLa+bsSWG1jLpe8z0Akt/85jffvHkzHv+d73znd3/3d7dta62dz+dh5zMetixLrfWzhrFjb7txm+/X/3/rK40tAbxTAc/7Jg5LzmMWYRBRHL70NFFd2mKoYaGZafmEtxyXa6InItRjWCMMduzAloEe5v6Ya3+r9u1IsDzIi0kzPiEtDzQ0x6qeOodP5eqQUgLAvJ4OnDHtbyaYeVoFPGLLKS9gjovbcBvaJEa7aIx1MkeaHZmGSIQQajl2G3QgyYlmAEGHxhWjez/dVHk4Dk26TxxgzG5HZXCP0AReprRMz0BObvLIJh5GFuYAaDaJSWLQqJApfRxV040rPSx8DuA68WxMbxsG2YGYvOUtMAtxkJZDmzOfIkApMyExb1GSnAO0mrQwjsptErife1redkRIyEi829Z/Uvd9EY05fh/sJqe9jfvmkwcROcx9kUZs11YKnt3f/9v/58/Kupb1VE+n8/m80AF4Ka9evf7ok4+fP3/+9nJ58eKFpA8+/ODhcqml0Kb/0Rc8qfdrrM+Fk5gbwWPr40gRRSp1Wmu8fbtYv0d8cu/3dpW21FbHlBSVpgKvKFVeFCrD5qJUsjW1NoX7p/Pd+sHzy8Pry8OrTOsdaE3a3zy8fvv2DUwffu3fcbdSzEuv2SORKY8s7EtpK9tq+8p9MRTAFCNmO9EJuplRk7WnEy6V8VEenmMJF7MxA2WPigwqq7GaSR0iMiSRqCZGs9wqg8wlW1UfyLlaqfKScuRz9nv2M/qqcLUeI5M9G5aupecpkl17YvdqK7vXrRQNxUW0eHgbYAGRxdKL0c2yZ0R2qi/YyrDLLBlVC7mSF/ZLtoufL+Uc8mvymu0S1wqtjLnrFK+sVVbSAFf47nnJ3GndTWYGZkbPnhnqvTm3Yg7LhMhqWKjV0grMgOyJvcAdM/mSXmkLM7K3GRcMBr117Pu4/lwaQr0GS7KBPTMyCkRm4Sz3jtvC/ACP78cupOO28uMg5Vyf4cYev6LP+Vp/t0h4mmBO19qbzwAAIABJREFUfiEF+n79rNacm5idhUeNFpzmdIfRichgbOpX9AfgKmyZyqyqd6Xcu5+wntAxXVJTXZlQanCHBlpyESrkORzetdOCTEcaIxFiB5NGOOC0efMcszzDlmHkd4R6B9KU7pY2NFjjV1jg6BJLQJgatRObsAEbtIEb3FGNJVGS9YL6gHqR7VAMAGa5GBbDamkIVxrTGK6QmJ1hiMHKdpUAZHO3AwqZPqS+ATRALs0o3EQcyk6kEFAstZTFWQzuURRqKAWlhNQyrBuvlhfmW7PXodeBTgVRyOIcNYYPE10b28TkXgElYrgwGnPm1Y0wl5SpAhxN+gA62MSF5vRSuZbhXo1rZbrDXCAJRxa0qr6oL+kuc2lMww7esuqujpQmZJg6Nx82/9mnuxdtYVlKZER0EAqNImv4L/oI5h4TOKOyERk0Vs8KNSGlW308ecujGzbsMI9i8fH0nmDyi9fjVzPzu//7d3/pl36ptXY6nZZluVwu5/N5jFZer1eS67q6+7Zt47f03kspg8zctg3A+znMn8/6CmLLL6x5R53NeQO8sQacclM8oqEMYQ92UnagysPkM8XQ4C0fZbEHYW8QQxbJnmRaVQF1m4gbW7zbILfyHWB5cJV8FAXcJhkPKaYmOTZqgSFQGSBlVgeHqvSApjgs/W4q0HEgJneWPOqL8a0cqHDAXJMxOcLSTYagQoiM7j4G74dN0G3sEpByUJsJzXlHezSABQGKJuZIdXyk8UZf6TACg8QMj8iMfNpfJ8ZPvD3f6Zo7YHuCkE/D3nmMp+8v5m87rPcnB4thxXZoYmn9XUFsDL3yeH633kAeUpVD9itOf+ExmJE6WmzvnHiPRk23l0IHzh8BJ9NjCE92zqcI87Mn9ET1N1b40KKN8+34Ts18ZgJA7tu2lPrv/f2//6O/+MHwEvjP/8vf/c5/9p1r39+8fnN/Oj/75GNJKZnZf/qtb/2DX/3Vf/gPfrX33lozs9mxew8sf8w6rr3j4897xGO3VcrzWi9v2mL9zuOTO3+WW8utac/h+W4KZR2FSZZiQWcxr64wXq+D5U9Ise9vdm09dtUevhOt9dZ2ybg8W0rZrqWeC9xr2Fqst94zPKKwL+yrtTPa2fbh6Gqz5TPc683gRtkYqx7ch9xsjISPYVEnlLYH910lc1Vvir4UX0sxGTWIB5bCamA0y2u1LFDNvWarKhWlsixWClGEZ9jvbT8jV4nZMyKUQu6y1DlzyVwS16RbbevS1rNOdz12xM43e17eBlxyZloupRqqI2KLbJ69gMZ0kzy05Mn87OVNRmlNfr/5XQ+GcM3rFbYAK6M4C2nO6stI8uu9RPfmocwwTy8yN/PWYm+5t9j32Cou4GJS9LPniVpdpyKYaEq2juboTnNYoRVnWWr2vm8bMHpdHlz2xKUJInJ4iBd6p8tG/l1k9qQWkxtppiNYa5RsmOji0FQcLaJ3bok/Du89BaCP5ho34VmTW+7ZlkQHYFvptQ+36adF4eOPez+2/TNb7/Ymjzv+kFS5aDefCQOdI8eCFoCr974pLooLeJFtkSWzarm35aOVZ/CMvfWtxd6y7zGTvYdTdU0toWqslshAKphNJa2ozA5sT7Y0ckStFqCNoDMnyhjGoTKVysjoiaTSVWkzclK0hMcwuMcodYLZXBvyKtvADbbTdrgBxlPnOWgPaW/TL+A+RjgpZy6G1W68ZRqDDFNmWJpHi4zMLk95ssgLYWQZ7vzFm0pTUJ1Kl6gUM4AIZB+TCm5ppqWwDuKylg3qQwXrPRpbsHQvm+eDxVvgTfBVn9a41bgUMFlG0ecwgxtoHN7yKQmRgSCD2SmTzOSuI30TGmWq2BNNVlzwUtxOJReLxZmFvbhNDb8cUdSWoYkVPDnCKB1chiY2X9QoK+qK3j064ErLbknmQP92Nr+rEZoDG9cxEYpUJLLAymgy+sHGBtmsqkALJClmTTwR+kw0ebIpfWavOD7RNFlH26zXPjYiVxsldJMDwbP98i//8rIsA0MCOJ/PEeHuDw8P7j4+Obap0+kEoLUmqRyr977v+/sAzJ/D+gpiy8+um2pUk+Ub7io32mgKGUUAKbVkF0MjRcklywONjOSGiSqFTEYOBScBkwhZpEWay1OMVI/h14rDjTUHCYeJBuGEm4ZivlCFKEA5vEgnSNG0DhI46EEcWOyoHZAjUfj2pHkA4uPpDn/P40Ac1OVxiDTB04BrkkJBQcEcutCYg6bHo/DudT51uAfmnVYzU5zLd5Hg1MqKJtrsSroNqx5z84ZQxpDg40hZmN8+dK52+/160kjnKFTMMOZHR/pJxBhmNKNbcbpnIsaT6gNekp0MMqcgdlq5zgM+4f1x4PD4zEfT/ybsHYfFbDzt20H5DMq4ue4MyYdmc8/A6Zb96RLsKR0wftacn5n/mawwRIYeDEvcHKbmaUbCzYsVcu+R//Jf/s+/9g///bbt9XwWGIBS1ctpPcXefSkvf/jD/+r3fm9dln/xP/2LlECez+eUXr16ta7r2J2//Kp7v27r07dG4RDpHJ8jYr/eFy65f3i21TP3JkCoQhmJ00AhirG61coK1BjpSGKE7UGFz8RUR5M3LkNzgIpabZzShWYolbWqWlnTFWwde0vlngHKi2GY8M/MDwQSLi5gJetO62ZZErnRrs5ihe7Ww3pYBnv4Ftx7aVq6qgLqqJ3VsRCL2cnrqbpXlkIzprOyVNCQHm1lltLP5kHzUOm6q+2+7sVQHaluS7lmvXbbYr32QZaG0BPNbDfbsyF3MoqjnBfa/amyLvTg8lYlOyXb+nqNO0tjWmUtLEvJJXOo7TuLzAjVbJ4t0UoGkEFs4S3M+5gbsICJ3smNuIRr85SnHEYYs1t2bM22vT7EFv3qprtnd3fe7z3uvId3q/DCZC2VdlAyGQoTexCoXuhFwomr6Kt4JiM8Y+yzSROcdBgU2SNU6G4qhbW4EFDakLPw1omc+2YCpkOa9pOdzJ/emg4dGiawLMD8zE2QhuN2cHvYT3cdvV9/wzV3G2B2lyUAORqiIzIoYK5iHezwxmjFd/P0ghpLyXPaXdEduHasXeqKBM1YQMlkS1qNcmI9iQ46FcxOjDQxKTMTSJOXoTmyVCqGugnjRp0BNKYhOjIkiKZhcuoO9+EOGMKmvJoVQ5EM4dmNu+HqvBiuwCbuskZKrixN1sRN2hS7IiRDGvtiuVAVWbFbbj5wzJiJ4pi8kemox2CLcTG6WXEYtVcguiKADtBHWWEwU9+zg0F0wnpa7yU3b+ags1vCqeHO0YCNvNKuLJvVq/lG2zHDPb1JlppePwe3MdhQTQWZZBi7Oi2ZAYWyKyOHmHezZBlsidGZi6nQkLn3nr33bm+db4u2XdHMkkvuq9qqWFOnlCtHeeaCJz3TWlOLrgaMH7F17sGWyHnU2K6J6D0jMu1S6u4pmeY0VUl5mkkmWsoybW6X4WpdwdSoRoAxBDZtLG7p7u+c3E+2ndsHknp9FN43OQYQH+zlJfd9r7Wez2cAb968efbsmbtfr9e7u7uI+N73vvdnf/Znz549O5/Pf/RHf/TJJ5984xvf+PrXv95aa63d3d0NU5/36+ewvrIH+knl+y4LxCfvDznmGF0bBP2Y5ksmTHSYKamxFY8LW8ybkc+Ix80plx0Rt5FMWchcjFTEAFw6TEYPr5kjzKJQxQaqHOMDoxkNPHp9cgY1wjQm+6YAFWMOfuDOA4ceLOftbZCRgoaA9XBH1Wh+YzwCh0SKM1I3UyP6bQhExZF+kBgg7/C2HMzn/ENn2u247A+jr8nhjac7YlFsEpjmMoONrpxzAEszlxSRk2ycmJ0SzGBOM9Lt4HTHwXjEawOBjiAoiYIykAk3MytmxejNlBBHTOYTHaw9Assbi3o7sE+I33mweBCFkxaefYDhXTTVHNJNhTa++kgjDz8jUNTQERc/WOTPIQ9u8NIOx1HMV1iToYZBQNeD89QpQ9yKSBJmXmotS/Jt6/q1X/tH2trbh4cPz3c9o2VAKqXQ2PaW0j/9p//N//Df/fd/8n/+H2aWmS9fvvz4o4+MfPHiBY5N/D28/Oz6zCv3OYfoyWN0zIEg2nZfuGzbR3fryXf1Pc1lVSOqTAVysjoW51KwRDjSAUqI8D09GnIXV5ixwdtw+yJKtVKqBy3Ngx4sqAUL3NItsPW87tu27xvcmO5ANcsRldiRHckqS2cpVjdEs0hP1N3KBYUojlrUSt9r7qVnuaa/3bGpbOkj9bFQbrorvC/mxc+VXlkqYZTPJ8meiFZrZyGLsbJklsxTaafSkISsZy7LqW81o25bfb2VYnBPqEO7l634ni3S03Fynq2W1QpVTX4Jvyav3bbub7retLF7a/VlKfVZ5vOUZTO1jprmBtXsUoNaQTAzyI3OIEf17BZwsXToCu29bN3VTd2NchPDmNzb/8ve2/TYlmRVgmvtbXbO9fdeZCZJQ3eT/6FVQmKCmDBmXM2kB0g9QXQNEMNqISRmTJkxQGLeWTVA8A/4FSAxpaSqLDIz4rnfc8z2Xj3Ydq77i8ykMqubqkgqTB43/Pl1vx/nnmNme68vP0739uSNtPyP9+Mzx/AMS/hsYW23tvW+7YiJmIoZMWkZTIKttRI/PaE12hN9uM/TxygGR8gFq6UJyIiI1ppZ9o59s4jI0OXi83pCPia2xKMnyYeb7E85ZpvlU/d2e+dnOaHMQhKmfCgh3zW/njH++4zHWpliOcmzSDwMmGU3mU3aoA/TaT3axj474h3sHfAO6pPbXREaQd4MmwwUvIU79/e5v1+u43EyjsrzqfpVBUlaN3OjWUZW37fsLZDQZCzdkDKF0nUqyTDzq7bMwJH5BfRkMKyYXcfpcRieDffEvSpkVK+pH+FnKlA820yoUc2iMzdiIzqG6bRsUtO1PyGywsuwuvzc6E/WWvPWBAptCDM1oZDcmplX33YKMcVJTgQjDdODXnMy1FOdOqGpHKY7eTc7rN29H26n2Si3VClHJkIRCkqmtV1CpqqNNlMVcLt4YGBCUVOolArk6UmWHz+tW20sKXHMMc+Tp310+9jyODIHDdwx9px7xk26qZRJJYtCm+aRHEMnAkrNMef0ET7TpzzoCiqAqbhH2UfYC/rhIVlmZJrSwUosJehSS3mqpYhpqIeQhFgsQkG0vNh8j3P5J5PyJxpFnXvZp6zQkXHDdgAY8pp/HrrK9+/fF2h5u92+//3vf+tb3/q7v/u73/iN36im2B/+4R/+4R/+4e/93u/90R/90S//8i/33uecc87CM78e/9zjK1tbrvFGz1FMRVV19RD9rn0yF0KFlGYiKm6IvnI/dFEREiE+2LCZzMqLioiIGcgckSPTt/Bq40vaGqzjKggWzGiEkSzEEnLmAi2pBviDQKlVoKWYsIufmYIpZUhVLjLgr6rMRd8kCi+9SKRXy/pyH0Muhc2K+azvSBqznMpJWE25hplISaKyPAevSulVZEMUX6548np8AHxAjg8000STWYVWwVvVYiEgU5GRGYC7+yrt690Y3WDN3JWZqRJkJlYsSrXHzcwzsNxntXBLSjAByoyYmAGfaGMhlragyyovxYvAuhq/rxzWq1h+wJiXcQ4vLPe6ucrL62dfbrpJqzlQDkMQ8lGv1z1f3ubptVdQjdaVd6JUvXMAQ9pOTisHqUUeSiKlz1+e5/mDbwdBO8bYzffbU2YSbN5Scdtv5/3srf1f/+bf/D//7rv/8A//YM3v9/ucc9u2tzP6T5zdvx4/On7Mx4j1I1WDBzCM549tt//lFz770O95PiMDbAu0VCs4stTc1eM6R9xHTGISkdHYb302m9yMmx2zHdFmapyKaMdwqxlizjxetunbaOrURiXlHNaG8Y7hedpIWeb0GBbTc9qEQtnJBgtZyAvLDFoukup5nNv9zOPUffB++nFY2mVM5uamZnJGpmbwDJqzFVogZCmzuCVkKQsRMml/evrwtMXx+fM5IhjJOZqSz6M9j/0lMRjmbK1I7Nasb2Y7c1MS3WAi5ciISD0P/8ez3eEH+kvYS1rMEWPkvMf84Tdu/MYTPmz2YTPlSAU4Njybhdm8UTt3sk/eMiyT9J3Wj1PHOU9FKpWgzCIZeWtzt7E7NtMR7Z4NK5zevpHW4Ru8oU1lBuKEjGyGMAYRYCqiDLuttxZoQjdFz9E9b5bTz9kkNtHL7WSEnQE1KbF137vfttxvNk6eS+K4AEpo+WJk0WHAROUy/ZRw4pcBhB91jZY04LeJ2Wbd+yp++nr8Nxn60vevx1+VUibmzMRUjsyZ+cx8abzTB3zSAgDClMSEmMmZY84RE7kbWl1Z3q3v7O/O7cMYU3NWvzaKgq28lmljSkEMhHdkscNAlwkJA7xOXZHL/50YxOHdvJv30/s5NQPRXM2ZaRGuaTpthTm+SC9ZcxMDCNowzLW9oYPG2KiNuHlutAZ6+ctnF3pq+sNdvxhoCCowaw9IM3OoNieREWGwHdaSbdLBRow7zns5VjR4ytNgrMOdxtFt3nBveDH/yO0j+xfsH62/2HZ3hMOaOtGB3bjTygG3mgFEqvIkU2Uh6TIvprCVfke8+thm3Bu3qveI5IzV3AeSIydmctigTRiJ7tgpM31m+uB6Bz0pUWHFItIaaCb1ERZDmRoTYzBn0/QcjbNZAEFPmMo7KNrz1s9mMSNhqci0RU9bUXNZu58Gu/ZX1OLQGlB2I1avA68Y/PbjTGLXeX4Z9jzmmYlGieM2MYHAjV988cU3vvGNl5cXSe/evXP3zJT0rW996+Xl5Vd/9VcljTEA9N4BVPFZSSclvHyknnw9/lnHV722fB3Xqfkg5lTdI6ESAVH/DmEk5oIKHQaJK/OijHzygV6ihJepHKExcowcY0QOZZszZ1BZEZVsDVfplxTMaIQbzNCIhgdoqQItG1m5FAumFAu3DECCVyUCGMwhoYpMXoDXghVR1d7jbS+PXDwOQvWyeRXWxT6AlQIjlIQZac5mVkamglAz/0VyfSCTAOyNuOfRyi5GbnH6X3FLA0zm8IbW0DpqHVpYaUZmGN2sWH9YJa3BnM3pTVHyBiqQbzixRjrpqwdaj5RQIA1r8poxJ2bQZpWUZQ9buCUXGzYvSeoFWq7S8kFtvBDGpXnM13CS4lwLBbXy9aW9PRHru6pgc/FiC+pYf3U9k36kLjEtd25cvOmlLKUBnNB+Yj4Ve3q95BAScN/au/2DN9CPY+xP274/RYjNnPzBD79vHz7bbtv/+X/8zl/+9V/99V/99X/4h//wP/3Pv/TF55/31kpg8AD8vx4/3eBP+H6RCRZuSYA878+97//rtz98wHPePzInbBc71HThlkrPtAjOxHmP+xETmky0rTW8b/f32x3dsfl9PN2Hf37oGBrDBjc3uGuMedyfnwZvzrwxwManZrfwNr0fADM1Z1AxGbPF7DH6KQ1pkzYt+XU10hM5NMfMiXw5837ifvJ+2nnYONwarGVzNrPmapZFh5ipM+CB7sXFqEgzH7YPmCks0jIsQnne73fTaeCYHGFjWiSP2Y65HZrDojvZwABh3frmbSO21e8yGAkdGan4OO0/vfCAn2gHtgPbeT6PI1vztt/mbrnbPY98ubtFpQh35mbWzTbaZtuZNtJG2JmLwX+M8zjH5EyG5MjNM1rku3b/YMeHLT/rOtAPbhN9UYPTM1zhpXKNGSMTDuvOjFprVswV0ty7+4kubR4vTac3b62NOWafQk92oYv9PoygmlLauu2b7bvfdiExh676T7hsFx/nZF5LxBvatt7+/8vj7SK6NAFqrZE8jgN4d6a5QtLwGOlA2mGJPNOO45krKfenklkex7HfdlyOGrWre+ijKg/gcRfJzCyXjre/CaAkUvWbRbj4H2yDKKyFW+AymRc0pZyZR+aL8JF8aTjkJzzoSUjhSErF8Rk5Z8w5XGgVjUvzbfR32N4f/f2Me6YMXnucRjESmVlesimENCC2lkOJcJmJiynkQstIIhaj2uwkT+/0zr5H38I1Imczudk8HWGartPzcL4YXhLPYsITrHU8DFGp2eWFQ92YO7RTG9XpBk/1qi1VVRRlSCSWlWFOzlLvGL1ZFXdVXGYDG7wlm9gSPXE/oAMlUFFPMahigbnSbHZL8KPxI+3Z+JHtI/3Z2ou1wxSebLFR74gN3Ombcyt6brHitLLKZmqGo6zq6WKWyLUkjE4rUx/nhdkyAyZ5CkqOCMzAbKN5gDRujs21OT5A76kn5k1U7fMyoSKLpbYRGCPLOm5M8ew8G89mZ6+mo6UsZnjA1Ab76RayzAgx0hrMK5i8OHJKhxpayjIBWnKq9l+Pzjsrge7B1eqf1pYL+QDOXFXfo7A8ZZnh7gX9ZCbuqknjdrs9GPuPeaCIsriqyho1gTx+5+Ee+fX45x5f+dqyQC8Z1C7z1E/u1GJzX446KicWsqj3el2IF/dzYYnKGXmenME5a9LNGBlTtXi6e3O6sSC+NwEguNgXrx0yElYWWpBdlIxlPAsk7PWrzLIehNoL/uCVEVJhBSESsgd0haJMljCvskYexfYScb6aES0YzqwCN1nMTvhrkkcSUa5zUqU7XvxPQItYgldJJJZU1LjK9Fdj6SUKVCITKhg4y0rQJJQq4/KsWc3XLKtewKw0RLY0mUDlX2pGzBFzFlVVAB80oCp1XzHkRYiGiICt/uQVyanXChNvvLDX8RRkVB0B41W+Xw5CtFV/LsLsYs/W4bMlmFz9gFK2MxH1W3zQcL8MDxKobUG9sKzzssx81tMU5FOV9OMdFHJBE+/HueSqKkOopfe8Pd3M7fnz53/37//9zPjN3/zN+zgA/W//6l/97//6X//f//bfRkatmpcx1Ncz7I8djzMGj3MF0GX37Kw1E2lSwJJW19Vt3whF6pCgnnw/8DSyn/IBO8FBHMRJTGOAapsljc3YrJn1ZWUg1odNJxsrgpFMGeXKZmjv+428GbONwHA055athVq32WxQyCmV3hg0p5N1Zk6J2W3NkJyZI2NknsoZm2LX6JjN0dR869mbWkNr5pbGilnJGbqfSRhFR1ag0QQmFS2rP0QYkxkIiTJTW7lONKG5xd5eDOhAd29mdRnIPOD3iTkJSzK9wR2TCktwdgPBJrs500g/2Y9bi1uLp62927plmAwrZm6Co1vv7N22bjZPZmBMnuFlhXIqp49mcfNp+dHytC676bblbcvmGK6JCB6m2DB2OM9EC/kcaWd6hEdiRNPRPeWZDHBGNhRvf4RGMtNMcpkjnQdwdz9mblNb5BbaNMWpLtK4E5uCIwciZ9iSdfNqp7JKTFs9wlo8rv89Okj/VA9JKELsj95Rkie0xol5Y5t4ZaONn/VaqhpS0vv373Ht8Oopao94HEdtBOsud6+9YG0cxxi1s6zW2MePHz98+FC7w4gYY/wLtnx820O/cB+r7qp0RVUfGiP0kngOfiH+MPFCHBVxrTM0T2EYToMbrJfTQ6Yiz+UmyBCmNJWhiTyZB3U0wup5bVmZ13KLAIZmAkC7NhYknSY2d0BQRERGeYbtT7q9U9+y74K68D5zV1gUv2nmmCjSd0O4ZYN1AKBIK6KSkdUocrLDOq3RvdoqyZBdKiMGjUQ8+smQObyb0SqNcxKJ+CJ0pN3lKVd6yFIYmgMZA3NYa94McPjONMh4GGCcshA/gh/BZ/Cj8Bx4kc6MqWSoKzbEjtiRO9CBrfyNqrAkXQx5d2dbRZrRgJmZSFgyAWfWGtHKPNY4aTSPrOnFQDekt7b1jg4TmrA7drN3bO9oT/S90gGiDCwhaCIDOJHTc5qCmMbD7XQ73A7zGT6SkkvqFj01LVIB5XISMzWqW4VByaUNcUZs0YI9OYuNtUl9BbynI3xNV48Tu7VtzoXEvy3zqsM+0R4Kr31q+Khfu37z603Lz834yteWa59HyrXQ9SXbBoDyqiI/MT5OUma1/r4pMKoguooN5ZxxDsy5asuIjJmaZDN3b9aaw33Rwl7bLipGEp2PWqBip2SrKJBd4SCQSWv6yxWJYXgtL1e5RFIo0mx52K5S89WdB4uyeRVH5ENXU1yEa+khVsVNuptd4VIQ5K+Gq7X2gLBkskqclYCCZdKznrTkoNdzZRndXm74iyp6Obgq6yuWjQhwGQxdDFWhenfKzOpH1ssreLjksFHBf3PGnFzMY6NZyRFTsCsY9PGoV0dQBnfK3VcF9VpVXicA3jTQyionqyOxTrXalFWBSqPRihZU9fP68BMAjKvgAGQG0ioN4kEn/kndseSFsa+Km6untg5UtQpMl6K2miuLgUve7wfNLrNI0pDKyHy63Rx2u+3f+8/f870/JuH/9L3//P79u+M83Y1vYdyvZ+mfalwdJaaW3X4RlURGlBWggqnbbbd8idQRCvXB9xPbVC9DikkO4CAGOcwCBt+sb0Zz89bDe3iK5ZqQQNm7EI2cSQSM2RibY9vaDt7IxEicxs0Y2XraZhrFsIy4lMbVKSMcgBAC1QSnmqHFnDPinHHMCG7ChmmYbmy9tb3Npx6ts1dJR5xCDs3ILNm2rDNrH2pkQtmymjhMZxk5i8yGDD2OJt0tup2dPdisUsYrNQk92Oe0+zSzQR8bs7uCGZa02Uwu3+Hu9I4d44bzfTs+tNN9M98Fl3xKgTl1D9wbb93YrHXaMZDBOe0chgYKkzl93tr80OYtz1uh0Ia2tb61AQxiYibRNbqsi5ij5BYv+ZT5lKflYWP6lHdFw+QkZrTa+SKFjGCGgTKa83Qfbi+yZ2rP6mvOyBAiG7yZb4hd55wagYQRdvEg17KQqjrjEjbganattVL/1NXNn3TxEwDmDT0kTTa/6kzgv9K/p7UGovwzzvNsrZXf25yz936/30v7dJ5nRDw9Pd3vdzN7OI3V7fPzc5WU3/zmNwFUYPpbaOLnf+jNN6/UZq7ewdXtXNC1qBVVHampxMfQF2mfBz+Pal+Fa7Y4p8YpP7udHc3Vtgq1kTDzNK9efW8hAAAgAElEQVSWaKDyHCNyMofrJE5XaWlYztG6mp9MSDNWBOzKsKYZzWnNqn0+M2YWcYC3p7y907apbzJ2cjuP7Tz8BCNyBsZARqbUCDc2aFNRy8uGhnSYcXbMDm60Ti+7RCzDfwuBJpBhxhXcszr13diaGUmjO8wgzC9OHrIDFmqRPmERukceU0pCfrN26/Km7kqXnCc4wQGe4LP4UXwWPyZeEve184kW2TM2iw1zx7zBSkqVUEhBseKJ0OmbNV78LwLSjIgqpiUGbTpGQ8W5tXrpyka1TAfhDS7rZvRoyhBuzt3sibwRT9StCMFUloUvNBSlwI+m7IjG6HbQ77TD/KAfo52VrKDYbGamOJWqVBanYCiT7s3RXV0hHds4p/pEzOU2lZ3Z16b0TW35yqtobce8vz37yyIEwETbZjvtfNBiffi5WUfgv3YK+nr89xpf2dry7fpXW2wnAcSX5uGijZK5MLqk9LhmyyB02fw8apEVcSmhsnFp6U4iDZm01qz11ntrnm5yw2Ko1hPnwtUrQQRZzH6sL6atEGDnuqYswZQtKx3yIaIEK/5iFT1aTrZIsSgFeZVGV3kJFAPz0kNW1Xc9GJZUcpHWzfySHV64Ze36aosJgKjAz7Vk4RGGwXUEbZWXF/S4ODmPrxQ0MqbGWaY8yz0nFwx62dS8NhILtwwwzem0fNBQ5cAVRinSYK2ylMp33a6iC5f97Do0y41dVMkaYGJNRVft9mgrVLN//SlZJCODkqiHvKxZCnBl0HiJPhd4SV7Q8euerp7Sqyoo77yLc/s4nd/8I+sDvxyoCCtpupldODClV2O5x2m7DKfWga03RiNTgPKiN5NmiqRZeQM9Pd3c3Xi1Y/5pPOPrscbrWljkHyBRURjVvkKagmyiF0983ud+68cYAAe2OxmymRWLs2C9kziNMznNwlpwC2AEJgkwxh6jpyxF85v5bTKyp7d4Urima3TgXczd20YLROKMuMe0iByR3U73NLPN98wu65kuMZCGCItUUJtyMxHyTCqtQteaNbiDoGcgEtZ4Wtzd3eGpkMonLY1lF4kRKjexIpWZyz1KXWRWIizzZQfWSp5Nk3k6Dsf95LuTHsGIPiNHwNjcWsyMMau7tk3fhtMnfPbNPpMhiMDWY+t6Z+PJ432b71u58iLSI3xyDuQkBsxAUzIjcEYgBJjKGtfMdjc2/9DxodumsWmewAAOtuf57uPEc1AKIZ8snyyfPLaW5tNsaPpUG+lnOJTMYT1vrbd2a0nryZZj2gxmcC5EwkxuM2FdvBVzbvdt2/c55xxhZkZzhev8OHUfYruZ74KBLqiSIypg9FUJATwE96t+LweCL5/Sj+++PAesOW7skk75xmizBYHZ0OZbBdTPNOactVDmcvq2uq1Hu91uEQHgAUsWvAmgfl6w5GeffVaPUH94nue+73NOSf8iswRYhgdvf7JuLoy6+E1RrFFyNJ+yQRtA2oqy32mdbnK4Z8vMDFMIq7l7ere22bbjdvPWzUkE8lSeprMtopDDGmSiX77rCTsCwxjNYlZPXIGc0hQdpGVapJHVHp2VYUGmuzf3GCjZTIYVQcOa+S298MngOTVDc6Il2wl3uGsYzurWBDOYA6uTkmm5FDskfRoCCCmEcu5y2ovYprGMZbh/HjbEUy2yTbSkJ/Ml8561P2hiA2lGIpz5aN1PMpwfk8/J5+RH8UjcMy1hmV3RET1z59w5bvDG1qQJGdJSEyqalAi5QqqKCSi5wAKAE55V5DJDGWpH9EN+Js/UmWHpaQZDIhDDYnAJuotPS5opI2fGjNJ2BW2unJaU5dLJi6fshB/R7vIxfU5u5Ga4KW+aNtNSsch0yop7QQDMCgsw0GgmVzSsjWuX2tWRdU6/oskf45M4hE9O+zbbyqeRzGzCDWf1uaAfQ7L4enyVx1e2tnyMOikN8to8fHrnUiBWoOTyaS9C6JcEdbXFeTRQrkLOhEZLF630mOatee/emjdnK5f7N4vxglFhZhWNcQkUAUdBl/UnD4KqvSksLfGWE6tA1ZrLAm7Fb6bsCiO+zHv4Wgvisi263twqUEmWOYwkPCDBN7Ah1zGQUgrRJK+nKF8wAOUZXSkgRrhogJcHUCJTyAutJMlSRGamlLzeFrnWjBSkpOxiM1ASM8XMDHOnVQCprtJcwlyLqNGtIOCKDb3Ivik8HBPrvRvhRhALluPDAgdXr8tqEyYakElbQc+QsWjGhUmW+nx1DHR1iHHhxddgimRe5QdXV4EjmW/CTh40ji/tE5KoIw8tpSkNY8BL9C9KJtmqJ5eiU+uDegMi16dQN69IqRHimHPG4b15b0uEcB2Rr5t//8VB6M3Vfn2z9hiFW8IgZ4BImhNGxpz79nScz9YZ2pNbVWOBcuBTQIMY4DCGLKyl7TPnyMhgyD7e28eXVp/0tt/2fTcOb8M5Ng6Ok+Pssm8EullnC0TouAdjIGaeI20LbOnNt75HekZLWqQ5ZmAUG9QiBag2NwmkLctnc+vNPDxjIAeizdPj7tlcDYrAhIJI0GEeSF61JQQjHdiY7YJbG8nMFbQLuqm19JbNp+NwfvECf+HT/W4v0WLoGDQ3dz/nOeZUpEL7aPu29Zv1xt75wclhdvKp59M237f5vq/acoTGzIk2sp2IwTxBh1c3XTmzvLNr9u7WrHez3qx3/7DbZ3uZgpxfiDNxzP5xvvv+wX+8s+XwHB+2kVvYNtsNZsPsLrUZ25DOQPlx33r33nc+3WyDn2qn7jUtIBJpHCTSMRPcaOxt29bXPk/OpmbWzDBOzON+5Lir3dzbjTCgSZlQKGOZLXIRTZD5KqBfZ+xPRi5f+7b6RBv+Ojm8te055VuR/ccOPP9Ml9Kc8/Z0K/5qQZQvLy/btrn7y8tLa633PsbIzN77+/fvxxgkS1RZaOfnn3/+9PRUJeX79+9JujvJf1m4ZY1PZp03LVxhme9xEbWW6X1iEpM2qtcBH5IM9GzKHexqRoe72gxFmcZJmWfkuZm3rW27325mbkYymad0Umd7PZNMdJRNPkt1ck7MzmxYMkGgnPsmjO615UlPmqEUkKMMy5q1rflZLnil5JRL5p5tNzdasxw8J8ahkeopDRQjaTQdqUxmUJMJmsrzAcuHwUiYyTSFAQxgrpqwchhLawTwdk8GbNJCNrPICPGseIlKYelAs9LEYAJzomRAtRfkc+BZfAafxSN4zNxSewZtdsZmsWPeMG6AwxrTpFkt/PJlkNKQuchWkqTgnDbc3LpZmqdKSDUDc2Y72J/FM3AkzkiXa3N6MNJiMO420Qyd3qwZnWYwaUbMOeccw0bjgI1mw9YmsGRPZ9qZfqjd02N6DuwNW9Mt452iBVpyGKdxkMNqLi/+mZu17rSgW0HoBSNnh/qFRbjCiZQ/wAAA+LS2fExY15wjCfGkfhRpgnXoxr4srb8ePyfjK1hbfomxQ4I1X1UgE67GbDVql4P69ZfAxZN8lHwGVuMtAC/TfKSBTndrmR7iNQsVuJUJWxDX8oXJMg9bVVeq5OCvQsJXLvhCxrIkivyEf3TBT7VTBURbcsSqHKs20+pavhEbQhdx9s2a8/ivjlJVy8Ciel7f8GJ+rkol6dcLI6CCxlavtPzhoCFR9EuYSKvjXYe31O0us+VNnYxQ1cOPtU+rLlto5nqVuZaCwleVmVMxM0OpDInDLEgnjag9KujKgAKpLFf0BR3LQJddJ4MJcUWx4UEWfrBmUe4HJVcJYKYesLGtby8pYlkpLWrfJx/cKuztYh4n17ur8yBkc+nkLmD5zUe0zjB4EkBaPsAFCb3j+b6yyXXxGR8k3DobLmOhN1eHVFsAI4/j/sU5bv1223YaDfaJZv3BqP56/JfHJ5BzzUil/UnGaj+sADW5poGEhXgkLGlhH+9H398NYYqhDOSsW9ymns7cRu7H+XSc25QPTXioJdKaccH+GeM8DRlA8w7rls3Qk5gWoItMdfEW9jT93Rn7nXsiAnHmPDJyWtaL1QjLNJK+ozvhMWAJvzfwtt4aJ87g3WYi0tA7mtvpSOvJJqQUMDPv5fy4uQY1zNAoRxIzwVO3CZngD74BYZ4Gds/NsjNvsarRobjj+WXwZbSXwfvY3dAMs2M05eGhPubTy7jtODcevc3NI8+MiOfE/cDLzb5Qf8p4kjSowRk5Z2WmS9bMtxmcWcQRhsGamqVxNGTD6Hhp825m1cdPbJmcyTn9nGiBb0A3i93Gk413mE8BO5/C+rTbOVskCHQv1j5vZEd0joYJDiDSgQ2Eyfz0/WybIpShGcq4NajBdmwYrunMbuomtRCid2+b01qk5TIY0zWrXG2tR7P0Yfdz/fwBW17kDXx6SgNAZzxqyDbb8l6Xcu7CK1BwyiUN/5n1llVP8go6/+KLL969e/fw1aj6sG7v93tmVkgdgNba/X7ftm3btioy55yPWwAR8cMf/vAXfuEXftaX9NUeD34UBYgh+KqeLslPSrHs8oIT2+H94HY60NBrB0Nr5T+gCSCpoTRptSUSlHW0rq3n5tk5oKGQkpkubdAuVVpZ7X1CSkz4FKbwTBvkuXqgyUxDmtLSkiYOcVbXmjonzlHZzdCYYXp5seO0I+2gZ/N4EtMyjYM2LQ/pRFQ6b7uysQ1AJfWUjrvsTx8uEWAaRIZI+SkO2ZCdBbix7H2WZM+ASSWQrHstYSlOeJoZrMzOEjxVELHG4g5lGc7e007YNEuRzgZ2V2voRCc2Uyc72S1M8tpjkAZ3IhIzY/gYQIqRmRnKcFX3QFzCVstpg36wH7Z/5P6RGImRGYoNmpiB0TBNwxBu6ERjGbYqUqNUCASMbKu7nrLIMnETCZiPaGO2GS2mbI429a7lZz0/g38GNagD99Q97UUOZDpGS2PSqFa5JJaoQwkHPFHWdVkintruvQaGA1iI0JvxpX635g1Qjt0xq+C8qG1ft8V/nsZXsLZ8HcsqRRcgrze7ca3Fk4+187HCrr/k5YpSDa4F4C9tpINu5uZCQwSAheldi2spiLjqi0JLywJj4UiRWfjFG+5R+anWTGT69IK6SotFyr2WkdU4Xk3nS/RY0sjXbcFCZz99sOW881o0qEJASnqzbIQWmbK8HlQAb/Jy71ndb5CUkZoLd0uqKi4rLLReb6Ws0UzN6A6HQpGYochrj6pL5XpBvNcSwAtxXcpsVWU6lTNDOZNtVFAS2YzutgFBlhAJKGKVvHBao60Kt9Y/C9iV3Vk9V5EPwWJAl39sAimVe54XcQf0i8J6HWgya2K+GhcFY9YBz8eRW8rY4rEyUMQWo0Wlpq6P6VHxkoClVRRFnc0JxWTrSJVGZJ3HC6Ct/sC1FyxW8KuV0ypqYcanp6f3T+/rHCiV3RLNvml+fHJx/ezX4/84gxcKVP+8FLDrY9HqZzQCjlHG0CE7al8S/P7H+aFvI22kzYypCMVUJPbg0zlvR+zHsR3nPjEDZi2okNBcmTRBmTPO2imqdXoHOnHKNOxUnZ5swm3aU/i707Y79sAYmk3Wc2RQg8bwq6ezmW+0FtEwEvdkuDd3N3f39jL0MgBTnGrYgI6eosrKEFMI0Nxp5pt5rxAEdzSDK02ZtImdEkqZAJmlmZxplntZmVn6iBQknzlf9Pxytpex11fv2S3DGZYj+xybxhOO97u97MZv2P22jUTmzCMwJrusW9+Vm+Sn7MwIzTn7hkY06417IocyZAGmwTrMEzY9Rku4jpZ3GyshT9jKc2hEGxOe+gz8zOIDx8axYW7hL7qVPcrImTmM3ByN1sjdckN0zI4Tdci8WNQe3k63w255KqdyKM/MdqKfGxM+mqYxdnLzTEQyttna7MmWaVlrGd6g6m/7/RdMqUd1wi+dz+te4MfdfY0LOiDJodbx/5WHNsboW68MpIIuzezv//7v//iP//i73/3ueZ6//du//Sd/8ie/8iu/UoUlLt7s97///d///d//7ne/21r7wQ9+AOC3fuu3/uzP/uw73/mOpBJq/ksoLH/CLHzxb7KKjaudQC6fe42MmbEP6we20/bTQi0aSBoIX/uPpBDMIRkUKOJPKRhbx9Zz89iQoZjFr1CDOrFXUCMwgVj9zlMawim+gCf8ZIAJS9N0heX0NAXFsOpgRyK3yXMU6KrQnJr34ffTj/ATUm94UmYLNZumyfSARYgZRCsnC2R178okzCwZwXgrEkHW7g1U+qF2yk+1QyopwiTmsmQ1F99QxBLwgCc4iSjhqEFEiEhmYgaO1MpIo0A7xRM26fWyetmxORrRqU5thm7WLZjT0mnNC410zdCIFM8Jkzw0MyNCJtFEg1lhmxbpEg/Ds+0fbfvcEImpE4IxJ+bkcA3L0RCPp2amVPrV0hMt7RYX05QzWrJnFqzhI9ocHqPlebY594inPj8LfMvbL1g0i2Z4Dn1MMCwS9x5TogWdaQxBZnDYhAVcskSDXGVTSys+Yc1Rj23yT4QfT/lit11Nrtcr4uvC8udtfKVrSwBYMjIl0kl7NUIpPSJ+3PSsBVDVhHBJB+mEEU440shGbC5TsJywpKTBSoxpYNJ0+clnvRAQZtAsyxoZP7Ghvdb1gjupZa52vagLeyp5QIpAzYl6lERYVNl1GfFRFqwq5ao817ZXb/1iXksgXJTOst2pn6w/EsoLpy7dBV4iL9lnQNRlXEMrKauX3tSWeVEwVvmdGci0DCK0DIuqDYiHbHDBdyRUn8JlUilRwZym6Dl9mZOjsRwcPbzdq7qHXLOFpEzK0LKotPCZG5FFmwFWf6sqz7dorWBErA4BUybZTE1ZkX+1StGqFR8YtOWqUVfLogisJZa1i7GceJxsCPkEG5ZDQpXjb6wzrl5JzclVW67zJgFrXMf4wcnFBTy/ngr8hOxWjrx8NAIvqlxVuNfZcb2jH7ff/Hr8xHE1aACsyxpiVBqplo9iugZkArC9+0Hac2iTv/g2xlMuuKwiXCtJ5xba78GXEeeMMyY8UbJiGCvAyJ3wGRXrmorMsFmdb2tJTIOoQJKduLG1reGJJ2ys9lVgZJ+nzeFm6SUbZ+6Wu2cHm8YkKuJSznAPb+eIEQGh0zrUNUXJBXOYRIwLv49USA66Gr03p+W0mBN2yqWlGgeCaWCSRuRufTPuZi9JUxjy+5E/yDzmdk47I484kBWXe3O63KLZjBjtZeY8TzbzHX2MNuUfYR/NNmRX3g4+HXiK+S6i2ew96AAUsWV6RDDm1ujOXIbLSab5NB+Gu+Hu7I5Gecos25btXQ7Cmll3PrX51E7H4TyoZpGmJ9PTE+dmJ1qonL9ANw0hIu8A1BFbwhN+BjMs0gLMmalMi2xx54w548QJbuabcQA3gqAZ2VrftnO2CJPhlSbzaslVZyYeAvRaBvij5/FFcfjSBq0MYL+MGzzWnzd3kezRMX+22PHCJKu2LPP1zz///A/+4A/+/u///q/+6q+++c1v/s7v/M7v/u7v/sVf/MW3v/3txxMB+Na3vgXg137t1/78z//8l37pl87z/Pzzz7/zne8AeNBrH1ZAP+dDb24fo5aXAG1t0i7/OYYMapmY0Q/vBxAc8HPj2GmAUd3QqlSBMqm5OFxFVGSTddjm2Fr0GC1nxIyc6pnLxae8DzxkmTZkJId4CqfwXLuiVI+5jdyhDriTTplNu1adJBQN52mJNrhnSIFxtjFanq2NjukIr5qwWsq5saI/ZstpaE3pMEdW0tvm2JarDsKQBAxBU7WOluOrhjSUc4XMleEFgCJflGyE104EqSj3BLe0S00V8NpQyC1Lzbn2kWbTtrAWvM0JC9hoPt31xLxRO7GZN3OzEGYsqX4Ks/jKsBbog+2AH3XkZ9Ky1QbNInMMtDCE+jP6s7aPefsojOAIKOxF8QER3jLlMkOrjzaXL0AigtGsN3PCjRZQUoWUWhozwzRM3nxic2+277Pf5/bCd9n2w25mO+39ux+ez2qmzay5WbPwdvcmhSa72KPS3WGCpVxolC/rjLKHtQeJ7Zp8RvwE+sNY1/LrvqUEXGP37fz/7Wr7evy3Gl/12rKoIaJkgXSuKK8rw+HTX6yxiBJvOLEwLCcqX56uqCxKWZADtIRFYUoXrrVwS1vRmCDWfr3cSlNRlFbT2+UXWCYxi3RaCwIvM6Dr8krQwCyB31UqLhUlr0QV6AHDPgrJTxagtWcgH46iy3CH4kXkvaqTvCwfSM9V4wCrluJVW5XVhaSomJMqLGsGXzlqKPOxLEegMhETlYCFmLAoaeRisyzYrqzKF265cNIqLOtreE43NFo3C2d4m60HKSM0t2CDlJHFGQRhlBwyKU3FkhFt4arll8PLa5eaeBRfBKyiTUeSWFkjtkr3MkNar7HYr5e4/PHZgdCjVudyo61gFZtgwsD5qPM+Le0IWDLXYiiWxQ5xjmFu1Th4dCEWr/ghE16ukBdouX4z14O83RNWSslCjF9fw9fjpxjEj15mqq1IVU112E2CsejVTQK39z/IMDhzs/bh41g6xipLBcEw1QP9nvF8zjFthLvDW0lzKzIo3d282xlDMRKRkWQk3ShzmQ1acBqmoZmB7ptBPM1GRJvR5vQZ7Tz7eXZrya6tx8Y0i92jS1vGSZzMNIQxzNPagEZOyjr9nfQOkYQc0zSpcbEQygwsU4JBjX1rtlHPxpdEP9VTMxCpyHVtrNm0s2/Wu/Xvo3dZg/0wzh/EOWdGxIyYOZpuN2wO77iFxWgZkfd4MdFO2+nv1cdsZ/oP4f9I36Et9TR4nCL5jmobti0DmqUQDaNAxd5w6xWfVOGAQbvTXsA7+aLoyq7sGd1z2wTIGri7b+7bNvZtCHfoWdFtfmH8RdNtYzQ/5Xh0jaYqKJMzDdFhG6zDNuXImCHOrMMRyZk95hz3OU/4Pe2p2VOzCSXVnd3A5i23kS2HXe5zeJSXuNqJWDX/mqIuA4K31/zjL67fvSaLWrLMjPH0wArs9GAAGKNZP+xckZIRY9/3Nluba9vw8vJye3qSNMZsrVUkfb/8dTJlxnLokTTndPe//du//cu//Mu/+Zu/+fVf//WXl5c//dM//a3f+q3vfe973/72t8ut54svvvjw4UM9wne+851f+ZVf2ff95eXlF3/xF5+fn4slW0GX/yIKyx831nopWQrt6i0uTqyVcmImLfqR/USmDfjR7b6ZU04h1bRqSyViPLZDSkunrIPdufXsPpoWtyJbyq8Gd0gnExX82MU8oYE8M55JEy2zRTxNbV61rJkvXwnVGjfDFCfPZpON2M6BY8BG5+g2eh99Ye4JKOjGRoFBRlPsipaxTKxYSkh1R7MZOiM5yGlVDqJCy6c4xSGM1FBMrczGkEmKi0vlDVhW94USRq22TrrRnCJDZSjoSY8yrXGsW6AlTbAI8qQf8IONT7AbuZOd3ryZzxAzKtwyhQA2wWQt1Ae2Q/0lx4wzIhvi1gIWZhmYKd1Td2wv6M/Yn3V7Fo/JY2ZO3oLTkV0eeHrkvdVJgYkIzYlhzZfXL4F6fskimcksOyRNN/PGnQZGQ/Zze3f6PvqOfuP+2e2L7z9n3xA7m7t3ptmLZU5l5Ba5U1uFN1AGONEJByrRcxb/lvmQd1EA5hwP00jUhGMGYIwxhvZ9j4j64QHLBJl5b57n19Dlz9f4qteW/9TgQ2RS1RzSIGeRkB6M0tDFfkjRyW5MZz4KCQBEpkywzEjRYFTzbJZONasvNlMzNEJONxjhJi8FJsr/SyqjeEAsO7/q4Gc+IMJa2C8QLPnqBbSql08KZlQeBu26i6/3XDdvH3hVEldhug7QdVtJHW3xeF+hsPKAIVmZb0s8RCKRkRjE2yr31dh6ZehhueDUFAcIpZQkykysvBphVkZCEBCRGZahMqZYilNZVar12ZIgYpFDLa2pbaBkDZe7DQFb7hZ1kHmZHhBMLABREBGPg5UqfqyqKWyXCRL1+ja1sFDVmpCX/PGq7IiKAVi/vLxjy4qnkG6yqMRlFWQqAJS8ptj1ZAJw6TcfO8dP2iZXJXmdAetj/eQk+dI3Xxo/imR8Pf6JoS/9Q2//sfbsq1FwNZ5aaMsYqaS5mbHoTRVMdAHdSITaRDuVgxnW03sh1YEBDM/pmI3qBjoagTJWtemW1miN1uCcmWPmLJVy6+qNQHZLUxqywQIyn9ZCpBJ+wsjR8UVoSxvRwhDmY/A8MfI8NRVCoDv6jpZhOVfwQGZiNnEnz8wMi7ARlsYkPx4zZAgpbBKTmUszTKHye2xtfcwrnOnwu6s5+sfgPbY6vs3QGlwtT58jk5rTNGSBDatEnae+yKlkgu755Nnb7IymZDp8D++87e1dIA7NkxDzMDuN89Zx68XjsArzaxbubN7dEdNz+slt2B5rxrcK+Qjy5JaSVAiSD8/gljTATV0XfKLiqolnYMxVhsMCnBmRcwL3HUEPWJCEMU4La41wJZVSjgBTg3Kz+9oHZuYIZUSA1X6yh0/Y1SDEg9Gy+pr/1CCA9inf9ZF1GexvSWsD7f9l731erdu2q9DWeh9jzrX3951z743Jfc88fJH7SCAlBUEQRBEloFiQFKwIWhAsWFO0YlEwKYlVSxLzB2jBglasCaIVBUEUUnjweBBMXnLvOWfvvdYco/f2Cn3Mtff3nZOYoHnvnHAG39ln/1h77bXGnGOM3npvvTW8KWB+8cUXAN69e/jRjz67YH/4zkO+sS8vd8rnlxczu+y7Ga/Xa0m/lrjr09PTf/pP/+mTTz75E3/iT3z++eeffPLJn/7Tfzoz/8W/+Bd/+2//7XqS9+/fZ2aZlPzTf/pP/9W/+ld/+A//4T/35/7c3/gbf+MHP/hBCf+01sYYrbWPGre+eeOr9uaP65gFLhMMchbEcaEB6rObeprJxcv0y6RFWkRyJEpCrPp6SHOUtIAZiLAYdtxsDMASh+MwvrT9VuaHqVRiUZEUJXmwTmrbHI70tIdsj8EL7WLpzGY5UjMVK7MNEDIFczjVNcFJDMdRwq9YJyxAMF3Tly5gutKVamEmInhVB6IAACAASURBVIv+30SneUakUsZ0wMrysTQ0JM+Ezrq+vQm03s5s5j3JXeo6UJ60r1X+QybOXP06dJlJZCNdbGRzaw1oQjO35uB78X1oEyyRLW+tX3N/UeSMxCQnadf6J7tKx4gxJ3M6sln2JnPC25Ru0Z9me4r+In8RD+qwjCnG9AxTWoJJwcNyZCjrDnEzsjd6Wu+599hjZgxhkkFDyi28AS2b1A/68jOYTG9H63h41y6P5heZpa7zIducbR7uo2k2JHJxorxqNuFAQ5k0qxu6maXZ6sCVzHIFdWcDPgm9bj4fJnK/TIXFG/DZ5+8/+a7fz+Mbgy11Zp1Ojr0+/NEqzslY4KluWZKRyQQiEbJWqaEV52MVfEwzCoCSITO4q3s2qll9xB1YNiMajPKTzW5nran2IwAiTAoxF0FMpzlH4QPdqUYFiBPn7nZGCW9QDEEzW73RNXg3U15fnYnpU+vh3BDfQpHMyIzIUJkerwDk7Mwz4/mOzG1JeSU0VXabZzi9yKUVib5trJRrxdCl/qPVPb/YJwbzOiaVpVa3gCU0z8R6HSNaVWer/nmp6MXm8E5q6ZiQATSCGSiNsrO4fH4sNFn9uoRKQzepLNl0LaIzSdHO7tS395SkjDedGdX7eMZ0p/vIQqMnvASDTJhhdQbbuharIeSVCHsC00qf5l2BqS7jRzeCXivz94etF4LF1r7fHB/Bo/Xob3gQ9v/5+HJ4zg8mce1BSYQ8sB+hY8xyMCPM4Fa9KDqTB8aZHvJDmlRaSzTxtBzCbIqWN5gMLNHWahACk5jeVE9uPCLHjDEOm4fvG7G7u3qTVz4EEmU5mRmyCLNhlI/AU9eADXXAAV1HXMd8GeM6YvO++bY3bht6hsdRqyByMltL3+kpjskcOAbTe7aWsiNGhCLNDCyngnO2Iixr9wNhJZOhsb1Qu8mu6df0Dmu00kd1IQ9ETuScZxNSB0twd+R8mqeZnsfjPp3DcXh2RFdjunFXfy9dv0iAkvHafDaf+3Ziy7SpjMjdtDXbWtubD+Mkn2zL2MvU2GBGSpyy4DayrE27wHQF9ySRbupJ0SEHGlKYU0fiNmpRJhgAlTMzzOJiV7P0LvfubTuMA00Zymq4nXOWQZRIzqrhpDLn1BwKMzd3Om1lrl5vS358z+pLn9zvYvw2u8FbhVh8GOctUUvff/VX/9v/8mPf6Vt/enp6en7+8R//cTP74vMvtm3b930JUwMALpfLGON2u71///52u7179+75+fkP/IE/QLKcRZ6enn7wgx/Ug8cYJQ9bFpd/5s/8mb/+1//697///X/zb/7NL/zCL/yzf/bP/ut//a+99znn3SHzt3oX3/ShD7MDXCeeWdlGKimnZCUg44Ymu8z27hY202ckZ9qcGZGAF2XL6dUwyBQDcfhhXr0b7YAf5HPbbx5pmWXZKMvlC5ZTlcBVshV/vCUfoj1Gf7T2uMDLYI5M5elrBlMZssmVRHmwTcNw3IgbM/LV6dqBtlLJxatMerZtAhNAD/YwwqhMoTRpUi3YJpeavGSFDAGwTtUPcrN8U7Ff3zoR5CljUK00CbMPugIpSmkanr7BOm1zbKhlz47WgfeJ91OYqanZNXv/go+f8ZgxIg6nGm0Yh9k17SqNGXPMhtGgZupOd8J8wl6yfTH7Z2N7yXYV01KeykBMy9MxMkzGMEmYQIJBb968oYFEZd7GCB6BMEYSShfMRcttok9swI60mTZbz63h8tDeXYzbhM3rdVyij9nscIyG2ZQJptGslPsdrCxHMzZnc/aWzKgsp1RR7ZkIW5HgvfHyKxNDdXUmWl8OLarE1rdFy2/c+KZgyzOX94YKu/DIWWeq+l86wk8uYGGbRGSW65E70A2g4+R+LARnskCtP3c0V7dsLGD5Blua3OBeqRuc5FUARUYtsRfYnQsmhJRiSce8rVuuZLydHosr1f921Isz0sxSxaC9Z3qWJOqb9kCtP/+mUHnuo5JEg5s7zZu0KJ8ACk+uZnkazCxNZmelM6obE4s7S2oRzlBUkrcXB35elYQ5qyRK0/1ftXKqSLfBDGlKoRNwGeTKnBOyTAxwgDNlZLOGVsRVAy3NJukGRoiBCCnyTf6eZzqCdV2C8JM2fNYtz7vEzGB5FrvXI6oQnWmlNbd6Nl6Vk1Kye16zvrMCaliW4hvSkHxVdapM6Zs5u6cYsDV/uVVT3p1B8ubefwWMH8Ycb75et8MHX9+j/G/H7258xVxr8QNei8jEcrqEB/ZbzOebLZwEN5rBDZ7LqEOCQpipMTHmcgarDSWNMvfshovgMV1EkhGMoHJCUVrXchibIWrLi7Q53LKrCV7tQaPZwSa3aD0ithmbaWNsgbylhnGwuqNs5oicyoEc1vbe9t5z37JlWNw4wWrKRLZ+uZh3t+b0ZnQDHWy3wNMxR2Kmba7d0o1u7kY3c2Yibrfr7bgG4UQjeAzgBnyRIMUswZDVuABnJdqyyv+V26mEyn7pbW8d1ujWhnHQXmDP3B5JE/gcmde4+YwRMdjg3nygmfr10NNMJ42MMWLmLtuFPX0Ec4ZmDmEkBuNgHsABZjZFz0W5vwA75EiG+3S/pu/Z0c72UmmERimpORYpAo7SCzPsbTy2QRcdxGbZ69OJa2C4qTUoDWkzFOHJlkZQ9FJBWnQSWxpj50mAky4J4LXv4uP797ffBormKikz33oEtNneljTff/cncsv/46f+N6W+s3/6w+sPf+EXf/Hv/J2/426Pj4/ufr1ef+EXf/Ef/sN/+PL8AhSlY5U9933/l//yX3722WckI+J2u5XvyGeffXa9Li/1bdvuQeTP/dzPfec73wHwV//qX/2Lf/Ev/uRP/uQ//+f//C/9pb9UVpllTPKNr1u+GW+rayvB+CbWKXhps1RTfbW/GNkytxu2sb+7Pnx6RQu1abmbttuNx1HCNUJl2Fm1y4JrjjQUaLwBN/JFeElYkjAPWomXejTGZuWnlIlhYgNb+GO0d3N77/t7jOBMy8A4lpr7EggVNCk6wqqEimE8iBt1RQYiZA4zZpdUbXsplbuJYyqFmaICHHSYs8RIE4oqTJKkioZpKSt789K5r5aoOCdRJ9cNdfa+OVXv8LJCgHwDZdb2k0nMhvRkS3rQYppNgg9oj8C7xPs5j0O321Ro5nZt+KLZMf0Y1uCN5hvMZKZtJSe5WdstH/d82NFB0OVMb2lNxVJQNpvu0Vp2aiMfiK1za2pUkpGAFoXGyeUBhcpD+YBKk1YuSk3hBrfchvajPdrlkWzBNruxE3tDa4hEvCBvPa8bnhtfOm5NswVmeHqjwbVLG9SFpuJuSNLMwRxMzsSomgqVK1CugLt5Q361SJjOASLYtyPT887e/xZefrPGNwVbAjgJQG++8UGYDiWRxnRbrLW6maslylFelsRbUFbapybOapAUgdbQXc3plgUp+wKWaKZGtnYmw0p1YTFzq2654C4r4Vdhx71ueadd3ne0E16mcQHOe7gAVaWL5uZvN7v7X76X6M66lu4BxxsebC1WuZk73Q0eKD8V4KylYentFMY0iJ4IZUpKxJ0kS1IhTCj0sZmtzoQhRF/FQLMS11Fpe1fPUAkh6fUfzqqmIVvGFJWImYM2aINqNFnheQmEeVgLh4xkCFOK9Jm4d5Ui13mRNYsIrvJwNc2pSpHFezs7U0oIdN1SgpYjHnnCyzX/BFDA8l4avs8BlqSRFgjNk0HJN/obH0HyKvdG5KJVv8aHr3XL1wffI44PUhG/f2Ksr/Go+ONcOCWzRAZbaLvN29PB0s0xNoMb3dmmIrJomBnJCJQSqTdr3R3d0ZMu6xt2Q0CKqOBMEcgsUZ8oOj/S3DRBoARhfGbj6HDB1fvwfrQ+2nb0PrccMx7nfNQVGu2L1BdTW/O9tS3axjbVQkcWPube22Xrx74PxrR5o8BARwPT2+Z7a83MSyLaZvpUO8b44mXc5Lf09y3gubVmrZm17r06EB8eNvp7p5xpzMswWYqZFQyW6Z5SyhI2NvhKBN33ZDjomczkLt/TdurCI+05/POEpe9j8GngehstD2UiednapW3KlFJHKrM7ekOMjDEvyYt8JKebzYMRQxjCsDxMh+UNmtnnzDm3Ocq1rSt7YxstR8s9Y1NaylpayqUIhLQofKuna8XYAC/b+M426jZCQlmpSjswDqUz3RW0RBtTtwmzJV9thur0KoEuO/urX7kKWGUZnl/89tsBgfmlo//1rMAK4+4fJ1rDlPAbv/Eb/jL+71/7zZ/47vtf/T9/9fv/+/dV8t3A09PT5XK5XC5/62/9rb/yV/7KZb9s2/by8jxjjjE+/fTTp6enn/7pn/4v/+W/RMRdFfbl5eX5+fkHP/jBXZin2LMAfvzHf/z+Gn7sx37sD/7BP/if//N//vmf//nM/MYTYt/s3B/STO4Ekw/D6JVqIoOSqbAlAKeasF3x8MX27uXx0xduwS0z32UCLy2eHTM5gSHOJBi0FDKIdB2mm3RT3qAr7CbeApvYxU3YitLoSU/zCrCUGHbQwzwf30V/jMt7PXyKY9gxbAziJUUEgMqFJavRr9pwCMMADuAm3KCpmEITG6MkE6qVUQENZGdIoZgAp2wYYEZrsF4S+DAqCrgUOyLUYE3stuwv7nXLVdg/T9ATWL7CyxVdCkidlF4WeEWV2yynAx70gAc80j0c/RH+KatuGZ/fMF8mcoQer+KT2Uv4y+Ed3skHx+MmY25cPuwPrT20+W7Xw1aNp03maS7ztOqvymaxez60fGx6bPauvS7O0AwihCBjGbexkW7ezN0wgLnmIIBwqEONugj76O/t4VNv2+x9GszlLrgQV8wr4qnl8wXXZjfPq2P4RB4NpabLLnaxJxtkTChSGTmYBxIjMbR2v7UDrpjQm+s26h3wTSrsDh21qiIC4MOjx5ut6dvxjRlfd2x5xyv2ppgjQItNX7GHVDuZLZCliXRoSsG6JZ0EDBMYlEFOo7OIE0YEMY0zGI7mbI5W9peuZmqu5sVdRdlLlcjMQqdAbW0VD5745tzXyt3n/FbtcCcsedUJrXe1pCaWYQYDIjCVyDJff937VDs1F8Ysr5FcCbg34pYUtFoKm9GNbpOll1ootmpxvAvPaGHcmmo730fJIi1FgdJ8PQu2d9LJPeNqCMhQxVq67izmEt2BDEQJKy72mVV0pEQik3OJEpmbeTOa1ZVCydTI3N1lNCcwUTTpmhquzkYpiVQJC8mqaQNLyLzOKC913EoLLFeSc+aqjGr3nvPaBguLF0v33s5xr5SyfCrKTN3SVgpi5RLqZj1Dwvv9QACZRaT8cCZfseNHJc/XR9zHVwVZb8sX39gg7GszXkOUOzmALL9o2PbZ0/FysxEPs6qRtdisGVuoNF9npCKXwNaSYp4RU8REC3jcNE1x/1tnMGSRlundPNyjeZoIb94umze6qzvM6Y3NXe5pnmatiUbbuMP3IZvIwZxUs2gmY0CDSldsZt72zXqj5+DLU5o25vtNuVl6LT6HaWyyCUsGaIdvh3xsbaJxEpM7sSF349bQPbqp6o5V3HWgeuFZjVYIY6Zymee+skDW9lKtWGdDVl8dnGSnduLB88HAZmh9DswxDkN1WMo5ot8Gb+FPhymb0jIYE/ue+56E0S3IETaJMGzUZiVfJlVADKcZtAFbZhvRInxGizRSSuRqRgOUiLSVHUshI2ZEFhAsHwCSzc3bxsY5Y86cB+ZxhFqiBx394aBuUyP6yG2ERqiFtUGYi/LmTr3O1KoHlhajylfrrgFHfJR4+srb+fyMrCm+j7dBXn10jBWPk/ze9z799P0Y8/vf/76ZHWOYWUSUEaWkd+/e/czP/AyBH/7wR5fL/r0f+x6A5+fnP/SH/hCAP/tn/+zf/Jt/8z/8h//wR/7IH9n3/d/9u383xvipn/qpApbPz8+Pj4+Zebvd3H3btqenp/fv3//Kr/zKr//6r//sz/7sy8vLnXNbij7/owv7azQ+yhVWe4hBZoKXlj0jTAEFkTC7kDv299rexfe+G9/7TrSu1vSceg6F4dksr4gbIJO84gTVHhRCwl7AF9qNdoMOYmBpT0BoKTPYUrjJRCQi52HR2jSf6JNtyo5QYUCkhlBKrFb0JYBZdraQiLAgzOo5G7u8qezhIAOa7EJ7oNMmfE9ebpmZETnjiLjWzoKHxoeGLbFn3oQt2UgzB3wuvYmlupbrjIbuBtcgqJX5PYUegIUjeV6IVShe2xFylQAQgiHnshENY1K0CQvvt7bfLqkH6zdtt7Fbb8Nt7h7ssVOb2WXzh85JDOQhHJkb5BW3ZCqlmJAacvd817gbhmtruXk+ej56vHPfUEKKbaJNSOWhHFOTSbohSGfOnBYxMyMTFC1hIEnBqw6cVk1ZnOaTaZlSeiSug7erz2ebnzGHdOScnIlgRgca2cDqEgARZIADxrPDg2oBi1MykgCXc5yAZ853v9UCkHz4wHhbFpFkZkc68Lv21/12/P84vgFbs4iyeFig4TX+JoowVQqavjTVWLuoA44c95OSIDFOf0tbnNaVg5nGcMxYgozN6yPc5C43uE0ToCiBVKtstNUGxZOae6KHO3YoBso9LuVJCl1NUThVh1Yv36nvWpaaJKyqaEot2hUgZam/LtDHQrTn1nmaOuIVsS6FnsKWzTKot7BlvdxSmVlvYk0vQNoKV3g+f66uQ1KvIrD3p1tkHWmqMlBM8PwoQWlrfy9Ybw63ZQsKSInQKroGvFkD6bZ2xdI1ajBzdxS2VBnqQank/R6pWYpCxCWWxPJaKrngxa7h2WFRk3oWBe8EYNpCvTDkWUPhKi0Ky07mDgZoQszMIfTyW9F5Eep/51lWU3v+7H6H4hSKPaf0DcrA+URfETR+BXQ887FvgOW3GPN3NvSVn67F9nqv192SMNj2+dNxhB3xcN42zXzx6UMjNMpMZC2OuuiZyMCcCtGDloY4rWlX+d1Mbsy0TJ/e5uwxu5oZW7fuHZvDymGkqHJtYUt6epqrNd8b96t4RVyYogxBhK0u5iK+tc3b5gtbXofITjRrc/dopRsBQdGR+2oAp8ONmujhjQdA7cpNsRt2l3u6zdLOAhNSI1rl+DRwNm0bopqtaqnx9Y5X5DJ7X1vKuUF1Ync+eL5rsm7e2gGNOG5EM476p/bF2LhyeBtyH8PH8IfH8ZCjb9w2DnHL6jVIMd1DKhVqpih1aKt/kT6mHdNv027T5NNkLmYZd0Yow2prYhARGRGxSrwGN3ayuZvvbD3mOMa4XnV9vrFkMHpj95twnbrGfo29HFH3nHvO1tE6m7N1rPAzlbkwZElkLGyJe1rxd5rg/6j0d69bAmizFQ8t2CU1zDZbZuo3f/Pzz58eGh8fHwCUsg4Jdyc454yI6oT87ne/AyAiABQIfHp6+pmf+Zmf//mf/2t/7a/98i//MoC/9/f+3h/7Y3/sj//xP14//aN/9I/+g3/wD/7yX/7Lmfn3//7f/wt/4S/87M/+7L/9t//2H/2jf7Rt25//83++SprHcRSU/d0s66/zWFmND/fnpapAGSXLBJWmIIdxEtPoO9sjHz7Rw6fxve/G//rd2B274/+Z+I2pZ6LuyJFMmdJLX4shC+GAbuIz7cn8Rj8YEzkpI7cUs4pgFfzQXakIDOXNgm22NrgNa7OEo0OYydAUAqt5BiUjr/METs+ADA66O9isVYbGyALRDX6hvzeTDLkf2KFaTRmH4iZK3fhg/KRrCx2hLbCjWhA8aIfx5GvludVWO7tK6mDBdWC18uFMRuM++9KyiOMpH1F8KyUYRVpHGmWWCTGnTfnN2mH7sZlvfWtj8+tunUe3aR6t6eK6OC+77ZtNYErXDAs4UB31mVJEhphqtIultdqcsnt2j3ctH1u+a80yUjNxuYEAJiBFxIhgLNAOt2AYZ0YqEmwwry4GeJomEItmLRmn+0h5Ebty8nbwevN8svicmlDoprhV6aPDOrCtUBcCJ6Syn5OkRrGMSLRkDFdT0MrL8uXkKH9586mPYb3NZmbkxOumhCH/vVuB347/6eNrvTuf1R6g6pb15SnJXd/gKjfF/tAjQl1wwZEmGMXX3El189Q5nEY3M6utUxaOGRZuVZMs3w3FsrKDSWd7stWiqWqgilqqEx2ul/tauJR4lsvIe684yhRRkr1ZXQUvy/AkCS4TESWSb2gCJzpd6KesUsrHEsZ8BYuFs0TRjb2cPDOQcV+hPJHUwjxvX0xNO2sHuFPTzszf+v36EwtOa4nAKldRVJIi2bAC2Xv2cpVDDWYqzHdezTL3IB3czFgqcZUfSySFkpctUV03gTMlUDR5y9dwC0AqTmAJnvmJ0l66y5qff7c8V1RI1U6UZ8YToN27M+6ZzSULm+eWCVj5v4yY17x88vgSo9Rna+LWXvwGhmNlEZGVQUhh2zJS/jY4XBv4B5fmK8ghXPcQ3/zul5Hkt/Dydz0+mOu3wBJAcXyOqS+eZ+ISeChP1yY2oXmahmF0DNmEzQWieBLMoXHMcQwgwOk5ofDeW2u999a6Gc0Q0+Zkd9BiRrzcRFaEQxfN5gmpJiwFxWwRHqHIbL6595FzMKzpoeG024zqT3bCvbttvakZbre43hJsYuN2a1v0jt7FDNOoiKvScQ22kb3ng+uFenY8Yjxi9M23DUCqtJm5towyDGLAOEWUSZHQGeRZ+X9bbK/1ijJvVAea7ACPFG6Tyjgi3xvf97ZTu42HllM5N5+7dzV79bRNSccRt0O9j94Ot4MamF2TSGe4eVrL2k9jahw6gBsKsTkb24XzNkxpkUjTsJEe5lcqYyhHa2wNW7PeKLZyBC3DucWcEWbyFj6VwYSn7VNmYRRcYS9TzwNH6li9ptZM4lCpDq+NrDorFrCs7xpPZ/cVO39AfgD/ewu+djgJwEQvPHkP+0heJl4cPfra69tFUhUPi7+amSRjhqTeu7cG4DjGtvXjOLZ9w8mbrd/6x//4H//dv/t3/9Sf+lO995/7uZ/7J//kn7h7WY/8yq/8ypyz6LX//t//+1/+5V/+tV/7tZ/8yZ/8k3/yT/7H//gfq6RZwBLA7XYrqPn7aLzJm78CS5rSFEImQzTCDe4y0oMud3ZvjXtTJxzCjHiJeM7xjHhGvMjCLBojOcuqopQOJkovy2jGcAaJLvQSaGEawqopUilKNMzO2X1ufXgb9CkilCGEmFV8KzGL81ZVonLSQkyLViGFOZ3WvZFFGlNT+kCjNSYzTLFrdiHVUr1BvVS25ExX2V2bkhkOWBrhxsblkJaRufzY8s4zWkwDe6N+sfLcPOMdvUr+LCxqKQYEXG5oiZyIyRgWXZEWMrmSoS31KEff2mPYHriExeEZzSfAx2aPXa1ls2QIkS2yh5t7GScrkBERorKDZtbPQkqZozQBQ2PMroM8Gi2sT7KxR1stol5nS5HxVrC1lB+XFK7kylJJQ7tKmuov1i+eYQrPtAy/XnkdoJI+uAxBpXLyc6IB3RHVaEQEOMWQpjBV/aTls1rFcjjkuotbb+ceL5webOeQRGOb7d7JRbJHD4s227d1y2/W+Fpjy5XBLlxwx0FnTbBWjfCKLZ9enuEgkQMlHHaqu6xVIV/1q/KSc68SlhDycIZKlS+VmZnK5WanhC1smaZT1Jp3IWtqtTmeAq3ngV2LyV6PCtnSuBalOxTCGVNpqY2X/AwTCJ51wHrAqxxOvSsgcbayc0G0N916DAkwspmYUYxer5d/vtDy0sJZCH2deuC1LfUV1uNE6ysUXAEhV69nfYiqHEpMrmrqibrtTGuWWagRMuHMNkIGEo2kmfN0o1taGdUBmdNRUDZkSFFEKSfyfEfAMiqusEu2uP2n2akVIfe8EpCWo4iwSkd1d9GwGMy5LrfOGQBq7hfuOz1IoCMnjs2/c41b0a6x0qarKPpKhF51GlWVMlPc9jwFgU+p2DfT/5rAOL/9Aeg8r9orHe6ryhffwsvf/eCH/2rmVdjSOG54eplwR3vIyKR2JZVNYZZmwznNhnH05s29NTS3uqGfr+OZN+RQDmAoZmsPl4eH/WG7XDY3mts4eBxATMUcMSOjk93MFrlsmh9uw3xkeGaL2TPbMXNEWt+sdykSsTc87owZMWdoJGa5EXW/7F1mNPOXmdcnBVvw4hk7K4aVIU2zgwY60cmNmMQDNYgnxz7xYOPC0bp655xzRpw4pzTVEikqnVH5P8lXdu2M8z7cCguHV/quesyGMJR2pI+IZ2Tb8Al9s9l9QAHN6D32bhTMyQADTFAvV11vIgftMA5iIFzHKuLaHu5hljClcAzdUteEb+a7WaM7XNPiZrwhLrOk+aHBppiZt71z2/DAja2TTmNJVxfJP0XIIuw2GWlJQwvnmGCKE5zpz4eeXjShCckNzYMpDrnBTDDIzxKuVtJysXDO0iXuzIo35+SHC/6eFiR5t6lcX5OuI7OzWWYJeFZdpMnmkb7lIIl5rV5HSdt2DxThzd+GidvWAWyn12VVMstL4Cd+4id+6Zd+6Zd+6ZfeLrHytHybNfvX//pff3klloRsff77BFhqUYI+2pVfCc4yKlwZGGkTdTjCULUiNrlzc+/cXSWXihFxnfNpm19gXpFXGNnQEKFITGFSM3PKX7GlgUwZu9DBDjQmVbXMKUJOGTk7ovvofbQ22SYsQxbJKA9WYAU+CSQrn+0UkcmYbRJFeoDJjHKyLK6zp2yaozVmUzhiy9iSiRZQAzqswa3cRyJkTIsgw1JMI5zWSAXKnykTWW3x1UG5AhxbQRhwUsHP6uX9ikjAq7zCmbftAibm1ByYnTE4SmKVGMp8FA5Z37b2LuwS2F/sNtpttjad7f3Gd1vNdT1H9sjMvdqnq24ZkTGTZCO7VzXEVgEBiQCmjhmuo/m1+RYtm3tYm57SzOTqMDIultkKMJcLQdVvj5JBYmbX1DzUtmxby7SUZTJl18At4FLzo0Odyia52Bq90Q0NOACs9B2HcIiHeGT5W1aDeDrQOr4RXQAAIABJREFUXrkQbAbklvc5fv2kWBIAauOp7wvKzGDfJudvIf/z7fjajq83tqxxVizfpLWX6pQkMo0Bzd7HRWOJs5JBZFX1ToC67C1oSZpBjhxIRzp9SsGc8snqCVS1V/IOAM7jl6JrPS1Q+fUCdGem9xUSa6WEYSfJQihePbISkV5Wsyt7s4qstfQJxXq+1zTyG7BwV6qtdkkuoq2d9U0JoKHKs6c8mk64+LZ374Ny2ptJ54ef4K2ObeHRN6ozFfGsLs7KdJlZEVGq7FlaQyuZX3vKKvjeFYy4nqFOgsJrMvlS3VloSy1Z/rwn2l2nGrMCOc3M0DQFE0v0trjDUU0CLnq1nUh5Jvh0n4ZVQF49tHEaliw/EtY1Kgi3yMKv+Jn0erPrkp6hcs3jPUXwmh8BcDqYlCU1X5x7MLn4kSpPFt4BzVdfp/PLD2Q8vgJFfgssfzdDH37BhefPLNfSEwbSwfL0gjJrZZQHqzG9RW+z+9g8N49GNK61ftnjE2ckZ5jUEubNvAVxi5lpZmkzZmqe+S7GiK21bAaDeYoTOhzDcQi71CIshs+0EbUBDeNBXnP0RFM0Tm/qYKbPtGiNaJN2M9O2x7tHTuXUcIsZGsEW5jJnk6WQ5ugdyIOZyAPRHkBrtrd5aUGb5JBN5cQKNLyseFZBYO0cqqZBLbGtVepYewNW0q0glNb+MIGQMqISZv35lj/EfK/wLAXESQgRPo0jR84jh3uah+TuDg1pmrn7g7dmyZHjizHgQifo1c/VjSMbo2kyKFiYaW/TH2Jv6crSRhm5j3yI4JzZW7SWl4a91dlUzlLVAMoZgJCRY7D05mi5WTbMBGZqhmDpTfUzeMDZqc7mtgrFNDLXsXfWLQtY4t77/0YD4N5Bzy9tEl+9BbyN9nr0yXa3obuj0G+wfM7XdrweEWtj4Vk/Ex3VWCEgaUGLWjYK5rTgYdaTN4uX9kX3/9bIoAV+/XP/4Wft+iPos2jDtsO6s9lqhgtZOkCpaUbOmXowDIre4HlR7ooGYZ17QoDh7u7mPvvufe/bhr6zd2cza8zYc14COVNK1zSe4slA6SV723HZrbXeZmvhbTrGnOXhSqElqurK5al5bWPuCSM3y73zYnSTTC/IEXhJXukvtBciTWk2LOFElkpsmW+vMgC4fKeTFJW2eJxLkaIUG9YFuSdsqWWkbeVTSxjhU70hhsJxBG9ByFIdP8R03Xqy324/wvGsvM42Exn06QdtU/nlzjlmDiFhWZfUlB7hM/eprCSS5XLYXc1egCY0kDOR+76R1il0SaWc5A1k9ccaYaZMhZSZKSOtQmVhUgGz6DFb1WYikVFpe6h2bCWRdGFLEg5cNmwdtd+w8h04rQAFlitMJGdQoNNEVl0zEWeNhmdc+mUhsRpttg9+Mi+wZ6zHf4stv2Hja48t38CZN+BynbCV5yaCnL1N2IhUZE4aybnURZdraxKkyZJm6UyHOzQhhyY1ZEYRSCINIZVcArD2JgCsgucbAukKlrD4oFViqmNfr92huVJjJKgwpVRS7/aKfhdsyPVoxdnFWec5z/Sm7miTJy32rFjm6R15IkkaW5lVfizt8FEmm/jo5+ec6x5O8A1w4T100QfPULBw0UsIGI0LjBXVePlV5snrrEcmAGpVPhdyO2G97gCdKwunMFhJW1eD1MKkICIRMyMyAqhrrHKipBEyZDUdONSgFdlKsagx9wiNp5xsaR4wlvLBq9dl8uQ4vzZynGXnesskbRU16629xhB3BFtlXC0LBoGCJ14aHkb9kHcseV75U8b2txv80uX+8mX/dvwOx33KyJMZjTN9VFoIFOvGUlplK/RKqBAtW4utz32bF4uLW8tsGUt8rJnox7QjbIneiIlM3eY8aEaziIxVsmcGXq6ZG0h6U/fqbD4Ch2OU42sk5/CZmolEhEa3o9ktSKkhHNHc0Bzht8BhPdimmcxi381lR+SIYYiZmsExXeY0z4UtZQ6O4BgIcNLct+bbpm0rlgWQIU6pCZ3oUr/P4r2dYe13H5XZedLPT7RU2yukklwbGXMKdNCebofmdNeji8huEwgkbCaPOUY8j2hb9C1o3b1nTkWYte4bGwwc13E9ntg71S/Gh2a9sTt9doSrdHt6uIW3ubfAJTdqJEbaiG3Md8fIw4Y1mMde2BJGKQOZiEAKY6qkkwy5tdhabi23qoMgx9BMmat3wUj3SvzDAGsrr3mmNhfHf917MJQ8Us0rS5lnzfRr7+TrPfwKXr5qfNBvifnWgATfAsvfo/FbEEkEJhzVS5OgYEEbKz4/LNOmddchXBkv7fNmcmIQEz/6kf/oR+36m9QPcwtuwd7QG4ZjNtI5yg7IsNrxkkwj3dnkkme45mrBQTKBw926+7bF4+PmHd6t9eZ9MwedaXtynwhXKFqG4YxEihPEbm0zu8Bna615NJ8WhkAEMyE2sVfXEgvsTE9djrZtrm7bxt1LTQjXVAReYM/AM/jCu6TEUv2nZKJX3m9Nri0jMSANJmSChkyi0tnUHV6ufQhCsTJlwpmUhlzpSke6LFnt2VObHJG69pzbbX6u+SS7ygdo4TFxCCNFTWDGnJogaFXZBZWYaCPazNkYsCCSCaFYpQ1CTMREjMw0emttYUsoV4t/u8eDJDMyIjWhSBg80ZguOTllMxtH+UYiEgpEZoRobuaySQZsYlO5p/RdtkvDNEzTcvAkmyyTG0ZiBud00WVFeR6pmZAYK2OoVY9s169eCtJEk+bbrWbJ+XzrQfJNG19vbPnlEs0ZdEA89YvTEOBobbiNOXNmklZW3TptFqu+WXxInD+RIyeyCphGr/6eNIbAZBgAveFzLmcxyzcs8VKZUL22E/medcsTdBR8XHVPqw3bFGVgRH1AOQfzVTqHuDNvi+Zw1viA16Il+OpwkoXw1r5udHevzh/gJO7i7XnGL8/z28H1Fu8gknjbOphnVlxnKUJnA30Bq8LBuYxIJIrla/LxLs6zTgGApyHSHa/K64A1UZTFCeACSTsvDbnqoAttW8EzgCgbZUOWo1wDE/R18NUBuGRosRoV7jneMo8uf9Q3dcuFut9cuwU6zje7zKk+upd5//95lxBYiLG0gcnLYLDqpjiR8+uT6AO5WH389B9euw/ilm8jw9/B+HApfDxltXb49vopIDBdFSmklahUMbHLVUaVjAgKTMPImDGkSNB882Ztu+xte7neXq63ymkUmIQ56SXdVfouEUpsM/dj7OQUQhhCax2d3rA1b9bYtunyXY4W9DALs+zwhsshP8KPBepSkA1aQk3WRm99f+fbxJiCHHkRc0TO0IEhhTJ69w6bgZkaqaE7tqYnYy0cerrg522c50I5GwmAlUXDXeJK91l+va1XHa72gklVD6eZd7Z2pI4ZeRyXT9+lPcN8WA4ouTffW3g3Y3oOLxrBnDnnRJqDm9vWfVpn67n3m2+uuc0BeGu+KS60mQiJmtQ0SzeY+YbWUp4354ujma6mYS3M0S2dkREZmeVWm8w8KfxCAh61upHC1rFtlBGNt6abi5a0kYrUvMFv6audYwHLtd2v+wuylZQ6T5hVHl46U8vM8H4n6z6n62q02eC4N1gGNxQJVg7AS7axvdYz/8fX17fjdzLq8E8YRKuCT8In21HpLKXndPEIdPHG+dKeex9bx3QMf76+u7680zP2z7GrbXJ2zw5tBAWnudnudjHQZa7JGWSKOQcwhQnO++GvAG/mvm12uWRvdbQqBaSlYIk4GDfkAQxy0ifvByughKK6OQQhAnUzaeAYPNKUBmuytrAlwz0ZUdFVYxkflVzxDToSt+CNuBlv5GD51qYrWlHTAH9ll9RWrXLuDMBsAUtWP9FJDVoLZ1UDgEVRuefAsDSrT8ScqujCYF7c/rC8IHbEi+I2bbANipmc2jNHyJkGd6ERk3AiGZISmVFCjglLZsIEpGkuh0hl6UwY2bx1681rKwhl5ER1GK06BCtXn0z5anUtO1Aos7mcKl21UsK3e6iV7nSnmU0uu251U6NtbN0iEEKOmNfgNA4ySBlo6k5AhiyFYGOaonSPcKJQnIXgr0ymvOFN1PuQpLGjh6Qhv/Nmvx3fiPH1xpZvQ72zaFnwoZK2Fd4l0zh7n9bm8GkzasdM8/Ty/6XuSOPMQdmE1sdSED3FwqJ+w8hT0nF5HZ2Vwrv0K+9VxAW51uvEW2mFhYLP362cmRB5Gny8qY0WdsxXYCmAxkpxvc7D+pXVirReik4vzVrAyIQc7s2TUc2Geo0tTlj3OsEfL1q9/v8t8l1R4CrWnSqpi1lSecIswixJIHlmAWoWAoJWo8PZrbomR4tTWjOVBaYNKiORKlpKJmQTEoz62zSYs5gYr9GpoTL/i01aWP2sW1pCXu1LJSenRAJmOKX5VioOjGI8ro/M+hHPjRfnG3hlCFvCyt/yzUYoaiWcX7NvJ2kWYrnCqMJnXAbHtlBM3e33FOFXrItXrH8uDnw7/ueNj5bFueKs8j+quiXOuqWr6pa2SvM6dVwWG8KgRETmHJGMRN+te58vtzmuSoO6VGwmRKrkjEWH+YyMmRER0Mid8yKM0CE1oe0wuMw380bJEA53uDvcE560QDjjcsBH+OCcVke/PGBThqP72Lo/NM6JOTHDx2zKOebInNJEJhSCu/lMjcxRQvpSQ7rMkgoqZGGeVtyMBE4CR93Vdr+1z731tZb5dru5b1cshiCCmARIt3bx7fH5Fs/HuB75Y9/7DtzdeWAeiLTNfW/+0OclFTGWgcI44hjT2XvD3n177Gwdraf3m/eOiDkJ9MaNmR63QxpJTGJ2ojub+4becrqG8+ow09V0mMMamskRyqmYmZbyTKZcALWQtBM+EYlMtJ4PTa2Zw45b3ixpQTLmLeL6I+037dV8zjOX+JrUOHssbX1rtbKvw2HtBOtMu6cjf4vb+pxwyYer31u+EezAHPLO+BZb/t6Nj3tUFmXThdUxWNiyD1bGM5pGA0fakbhZXNuxtzw2js65Hbd3x8v7/hT757HTd9oIm6Xv4EaILn9o/klH9+xNI+dIjsSIOW2EzcCcd95jEIeb9c0ul5KYqjQyZ5gRCs0DcUMexCgdW0skTnJ24i53oJUAhxJ58LjZjWZWddROOUVjmh/IqAS5wdzoLV0jdY18Vj6HTeMkhnGag524lXoWJDvLDjWdtSiSS5tCxqhELotisOQ8Uvf89D1jrpM0m/cE8MqFFfojZUy36QjDbPkQeog4Mo/Jw9pwMYA5D2IgZexmjWwmp6ZpFrUhQysIVQHLOlpMskzTZJb2mYzu1pu35mEKKjJvEUbZWXfhuqOWJZ5oZMYJoLMxO9HIthQquFQnJKY7ezdjGjmrHtNc3dm9dddtRkZhSwv3cKazeseayYTlO1pzqLTqRMNrnQCS1KKhIuqPqkdS0xi4H51rkHSNb/efb9b4umJLfUUk/fGtWEx4uUFu89Jmv8xjxGA4Cx9WK6IB1fZiOjURYGejY5Uiz9g9Enbmu4SV2yq1TznhkAPEMhARqLKdeu39W8f+wpMLYS55UlLFgE2ApUKzcmOrafOeH+MrSKiXcY+5eP6J4kDZvX/yg3kRDLYyWRLLw+QMNF4f+VskgV5hJ/GKJ/EqQbiuhwBUuAyr5tcqjWr9lojK9SWxHI5TJpC23Crv7OK379gyRRhpKnhvZ/BUyrzgchFhgBNn+YNE5h0/Y1lsLQRXrRKQoFZuIjCdSIGypRlyJ+IyBQtZ4ixagnN1WjJlWQpOZ/PTXRmJtCz/Z+KDyToLv6/5kZURNZh7i4xlwZB3HMkqSAgfzHvpFp3xxzoDP6hLvBnfZvn+R8Zr9ayunF6vQl3GOqu3/pDzubqNq7Uaecrk0VXCrMrInFn1fMkwUlM5DtgckDPbapkmzW0jxKqaR1JAVLuVURcPcoA+kMc0aKMIL6lkTaXj5n5crO3eN5ubj5HH1Lzl0zXtpv1m+zVxHaCcyR22wRttpyGBOJroCUf31sbkSBNbyGQC8gV+TEswnRPKYqkDM2AlF5k8l9ZidpY09FoCr5hnrdW132Cl095ktc7/1sJxYCfdjVRo3gBZ9yMv/9cX45ONn+wXcIBHwOHYezabwhCGOIRxtHncRnduoZ7TY6ZuyZGJuPHAfEJOZpSgraMqhjAQZjIGTRwZE1MYiJsmmIfjcLPmdGczg1Xp9u4gbKsbHJQ4aQf7bc5tzrQpi91it1tg0gcwAU8o5JAZmJkR54aVKxmGO7GD6748WbI884s8abW8O5i/yYAK/y97b9Nj2ZZch60VEfucm1lVr5stuCWYkmkRHnDg/0BrpinhHyD/A2tAEOBAHljQUD9ChH6CQAEaWaCHnnpkgIBNA5S6KXXzVVXmvWfviOXB3udmVr3XzcemJT5CtV++rPuVmfeejzixIlasBb6eejrBpCa8nA9+6RL8Z1jfzJfndYSTpaM1n5GqBBMbIJiSKsmS6tDBvPpobfhm2Tg2PLd2DS/AVeQAckncZKpm9pIQpckSVw6MnPWkqo3aDZvbTiVRYe5ul8CllYeGdKh6r6lH6jCHHdc8rr3f1G9lw3w4vGCwoLlpT22SKVNMsKgkc6GGNTdMNzkTOIhD6PCbeFMAPl1wUbgOXis62UOrXWYZNqvwGaoocoojTA/tNY5TpE2HcC4S18m8Wv2D2ci0upft55nycsE+URul6ec4wCT2qGBG9Iui6xjyrhCTBqHheLOMJesN65F2MbuYtVALHXPHVV6nfIQpVJSc5aTBOQcvbRhgnqiCo5KGFtYm6TjRC6WV6y7hjik6Imi1RgQzI+RZUXnJ2qs8FV6jKmulIlbwojfzqEpVVeWotBB6KbLCxnPltcYt8yjACYOTPpO9VAGadLWVM6Yxp+YUAZvdSG6+oT5hvb7IiZzV2M8ijySOi/T+P9E5+GX9p1jfV2z5bevTFpuI6V3uDjSOS8vLJRvHoVzA0ko2NVGsZmnGtFhERvqpw+UrmZ9muzrbSTX1rowuUJRrNr7AhZX8NBnWqmXhXmC/w6E7sNRyv6B4lszWcJUgrlnCxXkV6uUjr3x2mc+ezdFZxz7h0OuNtLJgEk46zzrbSuBetQUWfH4B7K+ucq8eehVmX9qC9zaZcEJfzZ7cq5o5VqEKd1ogTBMvwewFWHLp8CxWijS17tY7nLGK9888QftsPXfY+TtW4qR7oqo1zTghPTCrA/dpVLF0Yk8jDFZz+68C25xasmUzDU5HqNmQnDy/6Vx+dqfrTJm94EmrmZa+dIbXP/PDymN4iq58HDRrs6Fht5/t1W9bsxRZV1wABIaDphgxqo4dHnkzocrW9pfh02PgxPd3Jt2X9VdY/AQV4b5P51lRvreH7B+XqnAuCapThQFLEV+VqtPdCDAbyKNGDpXGZt4sTGkaDDM3C2P4MYZGAlkANWDpQHMURuE4hh3drHZqm4rLgWvj1XkN/3hp/rbFxXChnvvxPPpNT7fMG97cqI8ZHypYjow3iEfkTiuDatBvMzqGWVpD2aBpzhYBRd0EpczcPE7VsypM8KzlkbHi0lSZMawzfyYdk0PxGl6+1PNeR577HjgfDGg3Bp01eyUmRhzF//dD/+rRvrLLZtxMIQvnbhVKsINX8Abebl43EwVmRQ7LYboZew3kwE2jUGrSVqI4fQ1IKKBGTWaxXUeWDdlQXpFJdcdoFpu7ebmV5pfMiCQlO1X6OcBDEWIb1TJhB9nVnqzdgE4bUleZ1ApNoImZNWr2HO4C1isMrssW1ljepMjOQCux4LyHRq5xJQI0K/wF6963FCYtFt5dOv7K59KXBeCz+i5BnzNzVSK5JS60OvTmbX1IJ7caUjHSu7ZSHXZkJDEt/5K0TsIee7J735/bm/dbvN/b13HzmzNv8PSklGUq3vJ68YsA5NW87HnoWWOMUK+q5pXcqA0MH3vEe3du0R5bf3dJ7fpw+LWPj707whEOd0W/5riqXzWOKbmfNNDAMO7IrWorlTRqThOqaDVZRQae+QqCSQjohUN+q7jCUpbiVD3oiaNcjGrpTGM5y21mTOkql616NJl+0sfuPHIxF0rUPfOZqd7sGKw2xMyiVpH/LviAlQ+V0IkOHgZvhRit6aHCK44K1VGmKlRt0cOSVmZ6JB7Z3ri/cW4btl1X1XMVuzIhs7LRlJvkKENMRR1jOstYxu7qXoRTNWAdmMTlTGTBbF3rHSaV9GLYfWpJuFy5ZT1kPkpGOfsxRh/TOz0MLtKGW2RJqRoaveClsHKms66qZ9VN2QUD3M8kU0KtvuoqtIvCMAxOcYy0ubdlRJvCPJ/lJTPmDITUX1e4Xj/7Zf0NWn9jsOWZ3Z2QCPP2iLo+DL31n/7Qt8t2PBeea6IXarDMkpWcZf+C+3S/RBAdp6YWoandCiXu+ldLUUYnuLGpmT9pcEiuovT9Gj9h02J+3MUWyLNTOsm3RhNSmBr18xPdNWS5br/+0Pcu5f3uGq05cdlqFs7FKThSNDefnw6L+vnSZ1y9z0+35evf8nLaL5hy0nbPm5+d5wu3nsJh50N3IDcn0HJqoYKETWy58BwgycSa7itrVmjCu/t+XykVp9Wpkw0r+MycSZ+8nyUAsqZUX+Bl4D6aKoA03IdW16D/lFKZwpZzAhJcfcvVqZ7v+rxuafYaCRRZBS9GwXTvJ98JafOtkkBgfFMqbWLwZKu+u/MXaakBk6i20kWSE0Tq5RAgvsTiv/LSt9/gp1vWDEH5okzN4ycFp2YpC9Ryk6xUeRYwAiPYg7Uv9R82VwSFIVxBlwUsBAlHqc8EzFDNskW8vbTZdL/deNxiHBpdQPbM4xheN/Agr0mv5oUoRpVX33q3W1eh3DKkVpWIZBQJ8/Jt0K86lB5UQAPb4OVa/ZpzOpPmaq5SL4zmiEBlieUwlwWaw6omN3/lNPcohRM5ziSNs+H2Ai3PMPf5Ybt69SAWhmIYqawa2Xb6djHYz3/2XtwP7g1PTb4Zd2IzbXY8bvW42eO+PW5+fc7rc43DRhchjjo6emcOjjTz8KCbu3kwN4wb64rqYz860iLNhrubuYtRBhoqq6qqeTanWZlnZRUr72R5WYpddoiHbEo5NlWMGtd2zfbY7KFFtFvbbgBoStuzLjndakvZR7E0lZ3O/6f0+GmINS84FdDAneV3r7mdG/DkpM0QEZhGKgCWisbdWQ5AjBjfKEvNhG/Gny/r/6/1XUL13CkkB6Ir22n1x3mp/9oz0w93eIyoY9uOKsncrjG1ziUpriXpseyyTYaCHX5wMEe2GgA7elXRtFk5i6Ft10OMv/UDvnnDHz203PLnh376lMdTQqEyVAPavUjrpoZoaGjgJuzALkaYETfyaislmIN3s8q8MiU3NCYwgJ7o5Qfilqe5hdBVpSxVRLUoYwUqmG3CKdTKQGjTvO0svGvV4T8Vg7+XtdZgjQBUTdfyNbF45jXrlWsGU0b5LN7IXERZKnraSKuBSXjQ1BzsZsM4zPiG9ki+ob0DgmjzbZg66qooMA278rHmyGKkrFBecqVruEZYhoWmm5Wxy2+wG5ayoAFn+WtQHVozQznpy0Z6+agN2GkXmMIUBmAkiioFLeQN4WgOBaqkQrlo55TWqW4BM5pv9J1RaiWTWCUTjGuQHxQG1U2eFblmU0/tyrX9eaYxOG1IvLvGjJJrN8WIbPlXOsG+rL+O9b3DlnzBjfN7EgU9UI9ip3WcWIBgKod46R//x//hrdr/oeNv/QyXn8Vl55vNthZH4Pno0XvrPY4e2S27ZcfoCE0PJHnJTOZwmybV0y5Xoqbsz+xCjsxjdG/xcNlkyuX5pnJYzHmrGeyUoQoAJxsTjJJn3WA3pmGGU5oBvSzFLOu16k5T2PbR9eA+uve+KkG2RE9rKoZQXvCSJ3xqPC9cJBBmFltrD9tg3nIM1liJjsjClEa7b+91pv/iYvYJ6V+rqM2bc2beaEYUKpllKquzT2snrta0moSXospLoRnRFwnVDvoBPKAe5iilMKHm/ViYQ64UELyUlexQVY0pGKkpO77cS6ffm2FaXiIoPVddxQ2jVaOMI8BGS5yKaLSED9owjskgkvEsJswj4kyZNacxbbFTaWRZnvyb/cDDwE/+rz95+O//zjPHjfkAeygmlzVOVAkIjIYxLcUBlCoizIw38pHol0bKD0mGASDZYsRmhmuX77fkm1NRauHnUzvBzSTdbreIaK395Cc/+fGPf1xV01zuy/rl656D3xNzExIqVFomyqelhuQQ6m+z/va//bf/Z7NfHzceveOhEEoBsFrTgWkYTWKNxuNRt0e7PfrNrCixylQV79T6s56f8XSt7ab9VvtV2zh89BZthI9m2ZRvG36whfJQpVqW5XGJQ36UH4q09tF+jfK9zBOXrrLtg2/vj/7+2rsi5ISHxgX+w0BizAQioe7+5PY0DcftAXYhLtCl19HzcJrRHqM/7J06XM+oZ4yni797aG91QIfGvo/98nzrz7cueJmfBadP+uprAGfNWE9qwj3dWHWuz4raqz6nqdQ4ijf4sBh0p7nh4dd++F89P/PP/j3LXHZp7XmL6+N2edgeH/v14f31x++e49314vnV23p/xPse73v/cO3dH8blHcew0d+///B3fvQjasTR96iL1zPsifFMPfGW1AAPTSHF8KR7PkZVscq21ratZSpzXKgWNBrSBlz0D7f286NNQ8+dY9+GwtPafzzip8+ttYqmx8t4rCQ/GD6GGLQwNnF2Qm+jjl4MM4RZ0FoggxXMKWVnHMHe0D0u6Q/ZeeswXVgX8iAP13BlqGv1MzFiTOtNkmY2jUa23G6n48i9irJ3lBQjrN5LCgxgu7/mVbK4up1fuBK/2nqRYgFWnk3NIwzAk6tds5GWjHPXbHnTVZcHjvetNs+Wh9yO0bsUqio7jOTGJaDzDNrVCLbWxkO8UXvWsyjy0d2/altqQ+yjPTuvfHf76u31h/H8G1/Vrz3g1x4I4Od5bPHh2d9f80d2pM9RAAAgAElEQVTP41KFKA31ruG3y1YPgh0+7EJ7R3sLf8f4uNsHs5vbRzswDnTb3S+RUKJyen4fGMfKKDCcyXbYpbs/lT/Vc6/rqG7VvXynP/C249jRWDFFebQiyVIzlADYvKAnbMDnlwH9NoUv6LSyqQOvZdekWoKEc3+svGfWzP1lEGqTthKmUVHuz7lfxwXjAf2i8QC5lW8KlN+St+S1PcAu4CXYWtlzMUtWoszsQqvyo47IsaVdwi6BY9SR8GkAleHZlFBxvPF6a8+bf3yw58Ov/RJugacYTzxqi7oEb53H4ISgSSuLxJvDP4bdihqlI9/w8oZvjrFd8nI8934d3sK3BkZ6E4sqr2pZhqQVVIWSoxqKVMji8FaKsOZiFCkbxSuHsRsGOcxQOwtRYI5OdFzsMhD38nepzCwzk22MsdVDV+21Hzy6PDAWgaLvxCHptSXvl/U9X9//XXUHNXkSqe7wc1WhmtVjJOJA3QZVrAY0yARAXphS0UrHZCtNMRZKkwO7KoIoI2L+MZuj1BIl5BQGc4EsxzBNNkcFxyRMBcqpQDkqIJccJ6OfAEtLqmZ5Vd25nyeRcop/pAoyEsyyQeX9FWfc5Bogn4N+s8VXE+qUSipIBoTLWJNvvzYYZ8vxZIHcty1etuR3XZ9kfnX2Itb8oZG0acDxMl/KpXwyPZrppOO0g5y716WG+5TiVDu01+/2bAAShZyAT7wLjhEAaym4zT7t2s4LT5F0M1Ms3Zyzj0KZmEs16aWsX+d0wH1m8w6DV/r0arOt3u7JnoFONhnOXTS/80UQ8xuV6lcKP7R8bNleq//P1UZD3nij1ZGV95+6NzC//vr9V199NZsUD5cHQR8/fvzxj388xoiI3nvv/fHxcd79S+zw/7LWL+kiGAEwT7ktO2elJ+fzJDisAVyactJcl2DeKve6x+bBKbc1plK87WBLFItK7z2O8iNdtbE2VzWm1bPyafS6sa+Ki5zmi/RPNk4ihqnagf3jKKLkLrNDrdwBc/jqEdBlPlIj1dMrld1vOaPYZU5RiVl4WqqnLKMdlMuaN/oDAaNAn5x+Cw1W1ZBqcV9fBil1ds9ezuh7BP8uKGSxQzhHDVMYWF9g0VnNq5s1syHmYFq7Gp8+Sl9//EHoB26q6Mf+JvLRc4AEN+CB3DAn2TBol30fGoRIQyIL14wboltk8152yI6uMDVTc8BoNkOvLZ/KkpYFelaykiwPaUc9Ws6I1VgxXd8kVmiMFDnY0W8YwEFepw5TY9ssBpgkTO5lNtueZerBCuREmA1jw2gajTmtajoQJaJDJKe+7qSBrIA4EAMxiyh3KOjdZySZid39lYjrPav7Vj7FKzmxeVdf4OV3XL8o2ry+RpgZWRtzNLt0GUrAVDcR3NX5RFHb4bcWARyym90ENbTPxiIuXQD43vEI735YFqpY7p6XBHbsmuWD4SNq9N4P/7rcrGLvm7v/+1sbY2clsjFp5V6xsMRo7D6l7tRrdPFQPovPxit5NR42ONLSyrK8qCJGVSpNpBB00cac9EtywKscJUOEsIkb7G3521IT2vJbhJb11ym+eOZ2Z4oo4K6+xzVsysXDOt1HpE+q58D9Z1Zx/SQ7rflxnsayqykwjQac5tD0IDDKmKikZm835J6ukrI0iH7Kk5FqdLfdQDaqhW0eSh/0Tu/pw1luxbGpIB+DN9dApiGh5ECkVXml0wytLW2I6f5h6hw5XcAT7FZEp0av82ucaWaVapIxVr936t0bMOv2seofU2NSKBU0Z4ekJatri6MLcpJX7mF+Fp5mDJnc3dfHuaQ22mpjnvGny41oo2Fc/orn2pf1n3N9/1NMrpyEU1zUTgb8S7hsVo8xGJ11S5aYTWpT6QfOnOOOXl5KicoVhBYgqPv11UB/nf7MFuGcw6wSYNTElgSWxiIVUFB3bOlnhX0VvEBQpdmg4iKBvtAkp9KfDFVVVRQIX37bc0LmFby0CS/vdIJZ+Zl4OVXUgMycYTAmJ0tkhVHMRO51/wBnE+E7JXj4lB74Qo2tk08rw5SCm5zkFZdX33dK+NAMs0t8/1SEtCbTFkN18Yo/+8PrD7KWKMYL4Wsm+BM6qzAzvCkbe77EyKDbnHcFZ6ViIoJThlJaEF4g6NOVZAoLW52IdxJt+NL3nWJOWJWCF+h5n3n8xtcv275nnP1EJQ2LMSJMu1aambsD+CyB++qrrwB8/efvI1zSw+NDa+3nP//5D3/4QwCttdZaZn5pYP7l11megZEJFuTChJfr4BYMd97VlI+osupmaUhjGWRG97Bm3rxkWbz2eq407mQz0RE1OA4cI27pjj3s0aWGaW7ZB45bHW5u5vO/eUX3k5RGMygObh8yeyXM6SY4ggSdtiRG3Rh+dOFACWMgu1dN3T+HFb1G9dQxM6ciufhRhm1zmybn8xQqM5kLyMxcJ8QLA1afwsvXEOTTu79wy68wI4DQdHKfnrOQQTJWWDazQaJMyZFbtxax+aU93z72p6d+tOsTf7CPH1zG1tQ2tZk5AZKuwDOtXfaspBnhmYDQER1b9z196z1vva69mle5AMxESzIJmViGyFBlZvYa1KAhArUjB5fHQbNJQBnAQHYNrxGD0TFMh3ATbsZwtq21al4ysWhyyk3GeeXJQDVkoAK5YTSMhtyUxRSrqWJd2EQJnJcCzDGBOz78Vv78jDqD4epzD/phovRLqi5f1n+ClS0x4g4OZ/sxm3gjgKNswsukqURmVXXQzMYmg3V52jCz2qoDG7OqbmWZ2dqTtJffqip5rawRg0bt89oNDCR5HFWW3uOntAjUG0TwNlr2C4vMjYNWFhU23EdxNAwvKKHe1Y9kJC1xJW7kDbixoirSyqxsVtV7jZFJwYqwRmsj+5EdaRoWVaE0szDjRf4AvhW/KrkQq1/JIpKcsqSz9FdUraI2JnV8FuIFTrPrfIks/OzyPO2JZ/aywOi5eApAnr/5lHCm2bww093klFFGkQkl1chZO7eyVAkDnRjUIJIA0RDOJZirzegWTjvSb3CnHxHVQswtDxyWAzdJSEGFKo5pNeWqAInNJo0MTLDK1D2TJQlJditysHqv3mv0HH01UKbLVKmEFBqsnUpL02FhbRQubCmgVBLmhPmqtU5sacve+5Vg4zeO8NcJzDnjPQd8dL+7ctcvwedv2vr+Y0vMC6SUp/7/a3xEM+p2fdvEGMybOMDeVE1V2Doa3FRemWmSVVrZMpEAAOnsYxF0Vq1O1eI+pFRAqoQyTHWYpGpS7mdJJqhGBRAswxzFls9YtppzwHJ0tLqjpPm8zr7lFPcqx/JKtqGl4r1aXeuz24I1FFafrkpMqaqoYQrziDnSrjo1Zj5N6l66vjzrcd9tN6yfwpnxTTSl+9M8R0EJgOJ9KvTeflblGsA0W5o+trQl5jUNL63LO9VKr/48IeQK9jzrDji7GkUVlKqaf/PMaG3m1ca7nO/8tTVbyXwRxRU0Z5WmVB9JK9JoRQLG122t1Ydc+O8OCxfIPf9b22kVRl/S7PkJPq/vd/kvCaNmZmbJNvHhDMHuPsYws6P3y+Xy1Q/eQfiDP/iDf/K//JPb7fabv/mb/+yf/bN/8A/+wdPT0+Pj4wSlX9Z3W3o5vO/HHzCPm1fA0pZgAc+xaBFlVnIN07Apxk7Nn8xCrzUOU6rSGGklxkCkHzf2mxUu1G7cKVceox/Ifs4DuYrTpKSzjjF6HzCHmUXzQMoSe8/+VDRzmkVYuAEF1exVzvnIMSwHK4nJvcvuTHezkDdZ3bJuQAAxhvqA0sbN8qIqbOabb8ECBCujUJk1Fp94cgDOOLHorytN4OsN+h3WPQmcE+q5mpYcc4rdWOG1tcJFMUZk5wNxwaPvj/ZrsE1sF//ZJf48GmBYzAo4ZFkxFAdiKAzD0QscROaR2Tu9w/uk7BePykMcPRc7ZOrnYGoDaRSa090RZfRUjnwGCui7NWFLRSqCFVCqS7fmzs2a7eG27Wh7lLbUpcqyrMtVTshoNDjkTGca0pWBalwIsy1sORrGFL68KqNyamzcK4hzY05g+dnM5GdSjYGRaG20Hv3+7L2T8GX9Z1hzm2dLF7Plfkwpc0qqrXAFyaFoWN4wXV6t3Ky2cm+11Ya6NjMz0huzi1VVY6ikJrOjN2Zmd2sUdoyHcPVsaSVJY4wY+rr7c5iUB/OHf84IPeXl67wcuam36JsjCNc16yp7Aq+gwQzM2RGYau8AllwhvWyDbbIt19TMUI1kkqQ7WpgSmbIONitihCLc3f0R9iC+ob0tWNGmiWwtQdIU0qaMqxILs726+tY99Urde5AQ5CeePGPVYk7dDdJeeBc6Rcpm6/JMEggKVaWkRlWZjErKlnrDixHbrF/D1KlBDCKpgRriQXsPNqElpmDHlrVVbjW2MgohIVvYiEKTN28tKNjkaaXhoDQrjNTBZY5JTmxZVpLmVFaSnZqR3+jhzZ3u5vN4kRJJ+frUUyWMyy38FLGdO7W0gPtSMxSRBp9DXwsa8iWG/0W55kKVBgDR4/BDkqsDPktdX9bflPV9xZb3dOJV33Lqtq4XzN6lkW4a17db0QfzQJK0rWrL6sgrJfdKT289lSZnGcWpEb/iDrl6aqRzMRnXHCBqiLOks0ieGIYliLX6llQjgmp2Oo5JxtOcfJXuBaBkes0TA05gKVGJUtm0K6vimGOE60UnZ+MsBS0wNdt0q8yUXl0yA8Jka7RdL2Wj9edetvFEgK/fzS/eGXx95+WpKaeqqUzLuzEo77+er+pWU2aoCoVKd3OffRYCXnBiaUcuH5hXsWjd5Izu9RLul1rPScGqRXGrFDV9TlZxkXRbmsCa9Uu4pjPKIsNiYf15KfL545P3sgKr1pg/Vzv5PBC/qUBydmxOauDs3oi/cDt/BjE/61u20aZ21DRltzrug5pzTY7r5XI5joPgv/7Xf/iP/qd/9C//5b/8u3/37/6bf/Nv/uE//Id//Md//Ou//uuZCeALvPxu63WXHmcXfp6+dVIn7oTYKdvD1bossmgqq+4ahsmJFaCShtALUxKsUKU8svdE661174f3w2U77Q3hhFdds99YfZbiDZaafAoV8uj96IeZmVsD4F6ygb0n+iE3c+cFfnFndSiPXr3LLcyZZVlWMsBKt6ruQQvGhtZgdcu6SjvE0dUPpfwoVEoimvvWZF3ROeWMKqsmE8BATduje+g548anxcHvvC/0IkF2mgJhADH7luaFVo6KyJa9PVp7a7+2/dkP958cT++P568ty6qaO83JmLFbipHtNlq3S7fH0GHqSZXqSBw9O61PUhq9J4c4lOp9Asv0WYCEhKwqlVuYmcFB9dGNB9AJkz2Ql65LlwWnC9IwXWnuzfZml9ZiY2w+ahtVt65R6PJRHkQQ4YrlzZyOcoyGbKhAthdObDaskkVDRg1ZCQmuIY2Z1J59yzPz1ktsfwk5Z8M5eii6gMDo+hI3/hpWtrSO3LJ4OjbeWHtJ8sMLJ4GlpdNrq34JdzRvtZcHsqWZHbC9SykOsojA2AbYzI8duDa7BGwvswYAo0mytKomHbeqr1HK/Cjbcnse9oR20O3w6G5mNMdRdYhPsqsQcJ8jKgRoWtMqoMpkAW+wrWwDHGZeVoYkjUlvaOFpdC8egbBy1U7fnftmj8WH4qP4UEASlciBQjqGMIAkBjSI8eItBwAnsKxTsfqlTznHlHzdP5+Yl/uZX+gleJEn0Lr7+yx4CQCShqpPkQbKJs93pWnrd5+2KOrEnEtMqiMP+AE/yBDaQAhN9TDyIcdDdlb4BGoVYR6FBm/RWsMQRnoZ0iByiAYaK61SVVZQefXImnXAJMqLGJASk0xDh/uk9dLJXKNgAnQqLXGOCdGMMhZVQpU0G6cvSZDmcFmRqxbCc3IEZ7Xxs7Ue8e5ttAOQFD1yW1M/wTEtCH6JuuGX9T1cfxP31gs64ypDE4SxnGMjLkB5ZNMOXmBZHIWe1W2UMY3D1gkip5zw6QliK3exxbfUWZGaPLhT+nU1LVfr8tSAfU2Im2/y7GBMeClUMYXSyk/vBpi2cLOKrOlHeUckc5AAKkHTl2nxBGbPzWiiimYmgzzMQwgTJ5lXLwH0XDzz5NeQ8i8Clq82++um2303nDQJm+I2xgWJpDl8BdNKYQTY3FumZJY0chBIqiY/BHfT+apVIzsLg+cf5Jntr5h3l/slpwXcYrqhcvFgTHQQkzCIOxfvVVd1DchNAix9xWeaTV/SWth4pcbrerPIxiezripLMr87nr56z69S6k92x6eQ8q7T+DrJix441UnvD95/fP6G4+nr/c0PBGzbNvr45//8n//j//kf/87v/M7j4+Nv//Zv/4t/8S/+4A/+4Hd/93dbawDev3//7t27X7bP/wte31Ik+GR9csjc6+JnDWM9M33pkkxGLrxpYBlG6Gh12+oIMow/sKNa74jBNvxh+KOZyzzJZE0kZPZkfIoYwdyj3u5tJEYhYQU3K2ct1pLLXSmr9KPimhVCiO5qo6QExszBZlZUUGHMKW/fjmjHZcO+wV3u8swc8wSi5DTTsErKeBuM4LZkZlvWZMDZ0XWX1Vjsdr5syL88pHzZ7K9+1jDrUHN8AEvb3pFzWNmh3XLHeFDumVQnNU/pcHjQHBbULUfVc9Z71bX8ioFM5tiSuwMZyAvc2yzrMc2xGdO9vDnRgVsWUZnKrFJJcscOC48IAgibCmvoNUberuK1zFxORajcTGbwcDXvy6rYRLrKKCtsVTE52IRgMkOYzza4kWY1q15ETCdVUQORWR2q0HmhWcKXd/LL3CPfJKQBiBHYIMmX7ft6qsPf6vqr78Av61vXa9Dyrc/zBDjEYPh+eHddpJR3x8N6TUd0B8na6Ga6CAHu1GP5FBqQblVjgJlVJZO7Y7sajeRbsrYi6W88RvBGHXsyb2Dqqv547aOrH0fnjTHagBvd0lkxDbQxij1x1JRQgMFN4WkONuNQ7WLCU2xigzXGTvrUVp7ahG7lm+/Nm6qY4t6Ym5RVyd1wAffyy7D5xXTk9J+uPq+70wt0xuQ1R8l7ZnYWd1ct5QSeL8TNs3JiL8oJBLS+c1WL78nhElDQys0wx8BdGGtw8zRjWv8Jk29aHdmZPNw6mG7lHIWb+JT2JPmQU3vU7lWpmec1L6tuNRkPWeYyJ5t7lRUdKd1q1ddZyzCNmo7iaZme8JTl2ZiQAFjBBCPNV4ZSVBIIQm1ES0cKVmoQYmV6IMxKKUrMOik5Zz1KZ4b6airibBR9axvjHnw+S3vW5sVSlPjCm/ibtb7X2PJViZufPTGZV86pUzpxYAVzm04ito+mHbjARqGnhle3THLYDGisNbxi5QRmn9G0em6rCUGDmZkDeQYUqiYVylFOGeCYwpFngWexLheQmHnWKbeDrHMQcVb0IMPkE8CJshM8rnLailwrv6NOhw5pKtjanFc30h3W4I10m3MH9ybKZ3DmpYf5nTqWn95fvgF89Yo7XJ0cezNaqaqWssUcU8S6gZXVYvYPl+HuHEajjGWS1o+WFlTlKxSI5Q7yUmXkGjRzm+pL0/5AUilVJaEmsITTdBcIetkOPLvUU7LHcQJL0pdJic5r/PnRF92X56fhfMMJnbLf62+skfZ75/XT1vE31z2ATpw5OWn3qQMzW7SoKpyx2N23x68y09yP49j37Y/+9z/63d/93YeHh+v1erlcfud3fudf/at/9fu///vHcbTWvgDLX2ndd/5reAms4+PVOTGjhKHIZBRVnPphNAzXc9PHLT8+OB6EZqO1TEYy3le+bwaPdC9U4nBMf8Vn4nlr2Bub1buH7Ri4DSQ9EWHVrDDp4A6aDrLkR/rT8M3VpDaQpkKJY4gJo8HcCpkaMkll0Tfvl70eLrP0rBpMm6PcNGvRWj/QD5TsSNvKEyqGLLOorD5w9GV+oVenyqttqF/wyOeb+tsev18JTHAI5Crsze5bsMy6s4p6sHpAXjT26kRfnQcygrMxy0ZVjpFPqD+verL2VFljZB+P7m/MNsUuDyqWbFjSjTTI0lsvjNQts0o5NMac3sZlh2Du3MPduAerUpU9c2TFNKpb00qiMdzC3CBjTynXKLcjwhA9YwzHFOVALb9Nd5MIrZrCmhn3uc2L6NJtVEeVv9C5F5NvzbLPo/lbwtA9teN4+OwFD4MYF+Dp20+OL+tXWr98iOyeWGdLDrftVhLJQy7xttVWG85rkYVJ0qZxGRGBgDbZG+ve56UkM8urypkDBjrbPiLCjIMrDyxUZrq83RLyKHusxyerHNdeHh9Cz4rDjWFwY5BBdLEjC2Mgt0UlNZoprBjGYG2EwJQl0MSQbx67mxvNpuu4K0Jt4xbcppOTxoZqWYkq7sW97FJ2GX454uFwdmEUQvDpo5jgmI7jUyx2yq3NJqSMWlJgBLEAJjEN50BqmY5JknNNic+qldbt+XNLBGgmVxOharGpkMJY7ko6n4GBNAA1SbNdnaMzPY1JT3OFxtCReCp+PWQAVQ+RlzjJ9+DuojogZvaBbC4PWpilGcyYiVuhprsLWUSTNqBJDeWZMeBJG9OtbJ3cU5HIZwq5slutfq3FiDZCTAElK1t6hrPcP739AM0X3NPMibZXawQvjC4uOPvt2c9rePn68UnLvxfW/3Jn15f117q+19jyzM5xJ5Kuf7TyOlVJGe4Pbx6bv23xOIWaPz777ZpDQzpYdFnQNvNh7EY3mFEmmpWjzBZX4u7QeMaOOWqnIn36I2nKyy7BHkP59Ly/y9Xcx/lW+3ES0acILLIsSzL4CVQMKtQUUy2jCwXlGcV0OuYt3bOXx0UAZjRwieQY6UHfCJ/M/gUvP92c69+X4cBfvvU/XydA4quIcX6TkFmVNcPxqQEm3LnMJ/mKIKdokqYarHC+YxUxpyMJd06091mviH6Ov69oiEIhUZBqeWQSZvMSxzkMNhG9ps/nfBfnHP7aIqtpKZqIUg2hqzpslKWsyl5QpYjFpJ5qaWZzimvq4MJcNp94tQnvdwp3Yvc3tu+3Rc+7kMOElJkp6Xq9Xq9xHLeqioi3b97OF2/b9v/8339y2S8/+tGPAFwuF0m/8Ru/8Yd/+Ie3223f98wk+UXO57usb2tafrpT7zoPq4O9uD/zGp0kEVNdbB5uYbabvzH/yuJN6M2GB+eDmyTp+Om4ed7KRrcodYmTYn/ZedkbNaBhrB+89ecDfiAZyY2XoPYgnHga+TGLgyVPtE5z09bggeZIq7TkIEm4l1lr28Vjdt72yD3yYdfDJuiAetELXtxk2/Mt61reZgzMUpXVLevCQDyMXnlcU2ER91Hls2LzenMSFD9hc6+ewF+UNbyGqbaCjgrwczJbRJoBShmskDcWHirepWVGPl1vT7fbw2YPmz/s9kDLPKzKxUYez8fPbl873Sw2MI0MhONN5JsYyTGAUdbL2S5j2z/c6prKrCPVe44+SBnxeNlAi7DLxfote6W7nBh9WlRa1TSucg9FYziaa2vcW1x7PR81yntZi9DejsE+0I+j354cRncAEkalcnTiGdq3h31rKxoKNmcCmLb76O9n2W0lfqffX4yY133v9tkxHuiYvbBXa8tN0gACz3/BXvqyfqU1ActcfPXg/cZAjOjqni0V6X09/sQym7VXStG9k7FZaZdCY4/ausmypTSrWwRQW4lqPnAx28zMNmQe24iRH9K71630rO0ogz0Z6JQul6PUe/RRt4rKpilxN8qzvJJID1jQw6Jo5QZ5wam2sBoGbKBiJJcNmkk21WOUKKK47w/7dsnnPvpQuRQ52ZkapR46WnXVQCYswQEZFQSNKINFzUrMmY1hEVzFgmYhf8Vq6GX2EZikWWiRY19RZlcDdKZeK8K/pHknQauIElIceHVOCQIMNmkWBSWqge7u8GrrSw0FJfau/TaVedQN3cnO7ECHOljGo4zwg7w5r8absh85cvEmVqZFgpIlalYcZUITLoxmbfP5VlU5SWSzIwBbaZaKAqtUBb8Jtw4lVHr0HLHC7Ux9NQqjlMKrgC6e3uFnXwWvOgGfHODffiIE8lSRfQlNbbTC56KyX9b3fH2/sOUvOPjWdN3LcbV6ghPQjA8fPvzkp08Rfxa3t89lT2XPeLzyYdRAHZQ5LOCbZTeG0Y3mLHNMxzGHaMWzt7YqUhCBIjXblDz/nqpeBHvuhFicEOiEc7PQgjVsV8VZ/08BmkYi99nC1dv0+YfqRXR00kjPviUmauPil9LMzISyddOsmW9WrJwIi4sS9XrbnrDyu7QOvvUhff7UnfIxu5Tz+/23asmr4hT4Psv2q4p1jiSuvgsKtMnTMZqJtQiuC/OvOfuFuteuqtkmpebFYxmI3n31ZKItXXShzmkJ3Yc21+8WKU5sqZRGjl46ygtRKzLyFZCY/Uitd2o0MzeYk+KUorv3p1+lxp/1LavqrIquEvWnx/1MCnWHl5f9ArwH8Fu/9VvP738GKCJ+7/d+75/+r//0M4bbXGOM1tr8PvHkl2HLX2m9akq+rnMA80TmN56ZBIdkFPIkWSNoF7M3Fl95vNv01a53u727uOWNeXi/9X7tjNuU+KmadrbI3j+Mx4fL4+MO1c9++icfb/hwU/IyeNmdm3Nz253lLSJIS/kAD8bmYIM3RYiesJEzsXIr4/V6u92eRq9x1GXTQ8ND06VJ9VT5rB7qIW/wZttmbXcTIlMlVSpvVX/289vP/mN/sPFgGubm+5pnxgsPCph3Vu//1SPnC2ag+/TYfx2XPm0XawlJQ+c89FJ6JqfflFTIzv/w4fhJfz4KR3EwBrZ3F74TizRnZrG6gwF7vDz+YP/qeu3X2+iGhBCMXW9DP4oulKSP3T6Wvf/4/B+esse7Ee++evfmq4f9OK79uDphhocYQn748PHjzz88bPbYuAf2wLDsPFQ20ipbJbbAtlkLtFA/vv74dP364/j6aRzZjgzzxmhHr9vIIN24+Q5tM0vOzDHGKKZ4fLz2vJ6D9yzBalD595oG2hsAACAASURBVP7rv5N6Y8vIaV48VkAaseyN7hSJe7Fp0iLaaNOpKe4vBTBtS8a6+xr5/CI+55f13dc3N+N9C2fLlunuDMoFYOwjRiQazr4biO5dUqnex3B6kLJh4xiT2z6GHTZibFFu/hDYHmvbGqCq3uWJD/299963j1t83evo2S9A1741tu5dV+EZvLGusqwtqwzlrCmcGMjWiEY080GTuZplhVc7ddwHfLCYiZptrilbl8pSzsryn3/99df9PZhEKqOAAaVQGqnrpiEN1NQfS3JAjTITRJhJXqcYwxrwgyAZVFPWAuCZOWAq7hlY96049RVdK+laDDS9RB1Nmusq368cZ2KnXMF/hSOtySA6GJw9g3mSornDvcKruSIUKqiwDTwcSI2U6EQDD6JTHdbJg5xV+sO9ww6gK4+elbmEXWuawImELSqLKFlNgnTstl9YAzlQvWoULNZAkdv0spoqHes1T4nnQiYqa7QqyqEQAktOjinLunu4LT2Ms2/5qmn5qjH0LcqRc7RnHvDJZmRV3ZOfLbeZbt0nhn7JWQNgWnlPxtbz8/O+72Y2fddmef04jm3bfvVz9cv6buv7hS2/AVywEB1RMgKmF3dCAgWK1h4eEzdYwNthdpMftY3aCstlktObh5rzSB7yWsfoLK4zySKTL9xXqATyTrG86/Jggs2zYo5XJ4tO0uOZPPHeojrBjNl6K4Sk+c/Ul1wfaZJDTxLXmVB90ipZIBao2dokSsrJyKwlbjYxMe+nN+91o/POL+xLfuPm+cI7leIMGy9tnCl0v2pnOeVNFq9/zR5Kmg27hSTPXFInUCyejpxYY1r69D3cN7W9iCSduwQzlK/3eoe1Oj9rrVanYJg6ckWeepNT/2LqgyiFnEh+MtGwhinnUXCCZ5Y0OwEL7p86c5KdF7W5jc1s1l3n5eyXE2K/yf1oo5EDZ5737/7dv/v77WLb4x/90f/2W//df9v7AeDNmzeSjuNo29Z7/29+4+/djtuHDx9IzgHLP/3TP3337t28/fHjxzdv3vyyN/Flfct6OccFUTaTlKX9xGX/ZUu8AcCaoZ6HTpWyONKfyj1d9MPiY+L9wMOhx2uhBtL/Y40/zw+9LmE0unlDdaqmgsJuCKhEw2ZgELRGMzcaqbJR3tNuw/qBLBlwMWyGRpbGrUYvDbTbYbfDwAbYGC1HVKESMTBMw5Aulatc1aoaF+XbgCyMmnNFy2t8Vlb2onUw6fWq6P96s808YWkwfoIbP3vhq39fN4g/yUdelWjOiWedA1Az6BkFK3cJCPoG77ID1hpoLPEY6LmNxDHaGK20AU7B6MSQBjWBfXf0jaPZ2Mo2Wag9HbpZJ49KXg87jnEcOWUwlJKXj7IBQzloUFBZEmlWG3No/k91ljCqKgmae2xhZJiFh0djNdwLjS0ybBCW8lHWq3X4gThoh1vVjFUo0XDzul1tl6VbBqe7w0qPQUynyim6yFcUFAD3lO6+Ztj5gh7/WpakEQOIW+NjMVsabMSQ9LQV+SLhi7OemJnQ8jOrrBoD6llmhwFo2Sz6bhWXith212EHq/zWutAw8jDeOMbAgeiVtm2IfhnWhcP33reufaAJQaYRRgvYBtvhO6zMFmn0pAn1zCvVjd1wo/qq1deApRKSKvP/Y+/dYWXbsirBMeZca++Icz8vk0+R0CBa6hQtSKMdkEC0RbVVtIGJkEoqSLrABSQsMJCQ8LAQossAbMRHSBh4INooCbXTagcBVquLgoJO3nv33hOx91pzjjbW2nHi3veSUleTr9K4S0fnnhM3zjkRO2KvPcccY46RrcsiLcMCnJNBUJeiR0aPrgiF0IQiFrHITeYw0MWc3f9bBxt3o94Tew8VOk1T6Goak02SMHWhOG6BDBSnUox3nbF5rDHAa4pIWiITNA6XoGG9OuwISdBJA510oUgO2kjfHn6MYIiZzGEAdAwzjWc3Zhea+Dii2ekJb+Se3KWerWUykxlQMlnNisEJJxfaSixmK/ysXLWuWhaFyag+3jJIyZSpHLUpprC+Z+4RW2uPfQQ3W4E5cxmWIZEeNLjDnOZlzG2OfHXI5jXx3X3+xsC8tW4Ycnx76giW3fbxbUHvKgNY4hPu1rd6aeLSiFpra21ZltPpdL1ex1jQ0HYBWNcVwHtg+dmsry9siePNOEmfW28UFM0yfSa64mCbkMZ6ekh8BBaUusuv8L3VlkvCKePNlMXgBitwwQ/MJSN8tsAQYNxgG5ialERquB4OfnFEjN3yc3XDPEfVNJtdnKrXp5bNyJ+9Q4Yz62IQmQOfkPBDInMPLG81wAHoNLNRJHKE8WYSMX0redS/bx3Wp4KN79Rr407HX33n/z5ZKx5PEACmCYVGBEgIIQeLOMaL9HTug0fk1Jjp1mzvjReSA87xNq6atwd6NLVuHckDPQo3mKwn4mOWvUdDcXyV1Ghmjmn1kYJ1w5YxSzNMA7SJWiny+HbGZk4OecpdpGEvTs2gu7cQMQ+znTl98NWP/X2JgLc3TUGll6C8+bd8y7ec3my5P/4PX/rvzWxdF5IffvjhyxcvT6eTgHVd9639wPf/wB/90R99/w98/8uXLyX98R//8b/5N/9mZJC8B5b/P9YRXDTeUhxyoNEcwqCvc6Zp32Tpw00PEdboFzhUGsoj/FW3c7fFo1pKTekb2o6rnLUs1Uq1qsjs3c0MqoaC7FkMxUknae5uTrgB3Vv3nb6btcYIGHByroZKSLHltoftUbatbFsdMYhT2S8jvJt6YPhj3LAlskpJBBChnupSkxqGbYUKWMgisD+RhvMQYb7f7ya+OauOd5Ek7m+8a2V9ki7mqFn41k8fm9MEljYHAoyiId3S6iYWWTWYYWDLvS+tl72XA1saNbTtgDowjBd7YTvb9sz2RbbCnfiwiNyFHWHX3fe97y2GdCQts0cJlYBTzizEYkpJpFELgh2CkK5eYijlAMHMBvQtnqVWLMsUcPRQhIAgGfJMhqxp2VA31M3qpiWOGatIFjy6/GorvVWK7B6423SkwxXjgJdvvRS3naej+N0udI738PK/2iroUQ1ALpk1ATjauGQEK8kxKDGEKqNB0Nmtm7cEUBFNXnvNNQe8rNXPlThh6XlNyC+2e6gClMSN+ZgIlHPrOJ0a9izSZd1z7fAACSNllm5WYSv9DJxoacMshjmkTJk9YoN2ZwP2on3ktHKSeBiPWT3SgvNjijaJSEREtJYto2cHuqzJSponioaSyUZMmG5y1dsGpANYCmPsafIMY/rl8Mg4gCV8Mo0wyjRnV/IJ/YzXYraHRRCWzOSUvU07QI1J8MO5YboCmoFm8sMwcAxFaUw8ianp/X00yMxBkxEusiElD1jAA94Me2KLFtF7z6Lbh5fCE1WoQq7GBVjBhTgnT1pWLYu6Deuh6WihzDSKZiO+ZBRpXbn3uLb+uA+hM11moznV5S3Rq1kpXqvV6rIO6y3QQ5Ii36IxjiuBDbfqf+J9/lbZIxX0PJwmBkV5U1iM1+T29eVyeXh4MLPW2m/+5m/+xm/8xl/+5V9+6Utf+qVf+qUf/uEfHr98MJn7vt967u/X13R93WFL4Ok6ePskIGWuMB3gCQCZZmklYI1eYZ4jX9otK3NhAsdYnRFuMtdNBnuwmZATnXDOyDRMMk0DbAygk4dQFvOncODGJ58W3Tfbx0TksSMRMCI422OH24wm4TUUnJzyjRvCuw3a8eiecX6ecGn+AqSEzAxTYv7GCcgmi/D0yI7W2leBl3inpvskPB1/8Qamj617yC+UCQRcLEBg6FTG/ygxy6iZuCbg2E4H/TqZntujGxjy8GrjsfXMreroCx73m91FHRzJ020DuAqQIRPBSWMG0GZDgQGEEJyfc/LUt7mL2343XYZSGsfXKEppsmECPCMPx7uWgNEmd3sczLeUIl+dEOgo+IQx2ps3b/IfPgSwBdvrj1+8eA7g85//PITL5bKeTtu2FS+/8Au/8MP/8w//y//pX377t3/7n/zJn/zVX/3Vj//4jz88PLx58+Z0Om3b9vDw8NX+7vv1yaXj3Xo0MEYzaRBFc/xm2EnBGE/v8hg9iUx0sodvqEI2YINd0y/pzDCFVJTVJ9H04DgRhIIZJaMaq5UxJ55ypSON6e7D1EXNsAG72JJ7cAv0kNFWciErEbKt47qftnZue91bjeyhPmZt3I3m8JRlRzaNmJHQDFmK0Yzh4N+TyDIrMpbxOaaRjI4z8Rhpmu/4o8g72lF8+yx4qyFzU0S8s56qFQ5X7lG93l6cm8M/mWZypCuNyWqs7ZzqOfYHE3KXLsSj8dHxJtFpTlvHxDqyINyC6CntndVZASGr6WzxuQf3BCM35day9+it090cTWlMyIx1pMtERO8xqjk3rQyZAjkUgEPNL866qZgRxeinqlPNpeZSc2/aG3qgj5jl9J7e5R0l5DlmJBKZiOSgoK3Dupeoxbqb3nkl/oni7rbJ3e9LHaWwd5SC9/lyX4t132F568XppUtOoKOMAfm2tCgxS2pj1BhJ3SbZblvQ0uZLuK9umb5JsnhwKZGlFdkuCWDUWKEgpRzpMiSDlSy5ZslEh7ubZVvpjzHE0SRhklkOm/1i6ZIpDM2TkiEs03pG23JvwUykGrgbNqjZDPoKZMBI0s2rC4cPBp1EOhKgY3jyp6yaVXiVVxXPWuQmJxxuaYcHI+82msM68HZkefj56xiyHPByAksAUN5nOc4ppBv9CdxUF1MukaKJmUQO0hJjvlkUC1jAMjhM0mBkmmg3YcdQWoCRzClgCx/yWMFkPmtDa6ldk6vcMzZ5qESKSDNzpCEW4IRyruVUoyCcqlJNlS4PBz1HtniO8SSavGAqaY1jAnaUkhSMVkpdqtaTjMWs5KlqrVzgq2wNP+G0cl1tXbkuGnLay1WXa+YgkXlUbk+LhOPI1/2U0+AGLA8La2+enk84M/NmjH+DmuNnHx4ehur1d37nd37u537ul3/5l3/oh37ot3/7t7/85S//yZ/8yXd/93cDOJ1OeE9afobr6xJbvrVuHW+DYJkHsHEAoMkZ8mZm8CJnumVhVOZCHeYwc2gZbnCHj6c9PFqd6hxN5gkaMVWach21/0HcDbAzzHumtSiFPMblcLuG8wbRCHBaYc8RoZRCymmhOtJtTcgpp8ANhHCeoU9XnMndDWR1DDbCmDHU/CNoCCO88xgQuIeHPPTuPHa3m1L2U3HmW7ePZ/TEFnBYQg76lhIyYYEMuVCHoZgsD8hJEAdvOQNS7kSwvMnpbojrhgx1G8o/+pHGG7bXcDKYwPvuwT7NQ8zvONIBAwrOyv+Ot+QtNi8mUTm1ygMXpnJIYY+x0turIFKWytHJPWDk8USGn+xNVv2pmtgm3s7DG8mro/3g3UcvAsCyLOu64vnper1+/uVLKV+9evXy5UsA5/O5R5xOJxL/6l/9q3/3v/67n/7pn9627Xu+53t+//d//wtf+ELvfZCW74Hlf8k6dNgCIBvtimP4efKWdBuc/I20HHgsE0FrYKJ2wuHOumSpUTIisisror4o8aJ087VyJTqyW4ZFX1hXDjdq7+nQsC/18a5tpu56Q7xOi/nBSC3O1cpKVqCnb8Hrvl4uH/Reoy9dl65LrSomM2N1udIUyJZ9yNEgg4IKQ3D09QSlKQ0BmIvHBxi043TCnZR/AL+jp3JnInZXd9zxj7ceN+7+PX6Ct/mGCS/H+Z/ACNzURLiUI4ulI4uy1KgrlF3Z9igt/IK+qz+ivPL6mHg0uVtxlrKyltrkvZsFEZnaZZWolAHV8mzxuWeVO7JF3yL2iB699zmwbQlPgxUugRapMQ01BDRmWiw7s4GKokQOjf1gTmDFi9Gd5VT6w6KHkx7WvO64bLjucclsaZkZqg3LCCbN2bfjAS9hHWqw7jWrY/PRTXza6vX2EOXTzNLTNUwCsPb5/dowBp28+VCmvV+fwbrVzb329OwpM3N3udw9l1yH0+Cw58lMj+WKx5PKFbktZgHwyYepFwBpicyIiFCEZGyltUxv2Apjf3D3Wms5MWqtHZ3VnU5PS0mlFzKGgjSdKqZi8kxX92yejE4MFg7ZmvY9WQRxN9sL2g1bDt5ygAh3R7mZzEcaxRGyYyOkG5lipdXiRV6ylCyeDnfQZS72cfbfJiOPsgvAzWGRB7xk3gYwpznsrCUFOTX+9+A5hyuZ7myvb8By0JWZHLYQzBleQoxrgaxKy8DP03beDq8cTeqAM0FgzNtQYZppAIMnHI+4iTv0mLp0XSKuWUgHc2FZXQvSiYV6oD8s5bzIMzxlSI+0ntZIN5kUqTbYEToMsGA6FeN50KChn7ch0V90DskqvPalailYYSt46lxxfrCHs5/POp8UUhcAtZaBHOmeutvAOTG/v9M9ub3VZy9SanIS3jxqAPDmvQJ3ba/ee0QM+aukmythKeXv/u7vfuu3fusnf/Inf/ZnfxbAr/7qr/7BH/zB7/7u7/78z/+8u5dSWmvu/t7I8LNZX9eXigNhzPIcVFoCLvi4LTNbj7jGB/G8yS/XbVk+aJtSEdjbMX9z1IVhUEWsaoI1lmYV6WEuOlBAB8rcmUasx5A7DpsZYFx203O6wJC8q5aOR31QVkOjYRARrhQ84YlMpUEzNx09h3IEt/T1ycbNtFnKkAaZcnTapi0tSVmImDlGALqQmTQMrf+tmLhxeJMtnLZnA6geCpK3nsInz/+nAvGAl+JkFJGDLcVgUQC3FANIE6BJ8xloxEj1HcOXEzEeUwfCbXeWElJKNnPpzETNYJJkVBSoUgUoo7oHQN08O+eTeALp97dzTFomEBM6HqY/mAE0h4iVkqU84AkP8xEhE0IAfShbaIQM7ILySlygF2vp10vPCCkis6Uy5xVmEO53ZfUnectRBEyEObdT3CbdM/PZs2d4ff3www8//+IMYASKqF3S1+HT8/rVm3VdfvzHf/wn/5efzMzXr19/8MEHAEopvfePP/54WMi+X//flkZ4K7fL48NpVSgj1rO93i6wN6wfqygL5d0cxVBHCHaiMivC0WnhjsXoIwjDUJi0AOKVf/7V+h20vyn8D0vsy5tHz5Pp3NyvZenlTav/2IVo2PcPHvNZs4y1RrWoyx7ad122ul+XPt+h2TN7fdy4lzQPy8yUKuupPMgL1hryyNOI8FB9VHkEoqsjM4/+vllnzVJYHU54Wo/okUMkDnqa7yw7ilCUC6wpe4FuH2MD5xMXOTHO/WGd3/G2BfHohj11xcRMiyE7H1XtyICylCGpbmpF6cgCKzQyDSlgB9fIhzfKaBl7Wz7elkvGC+bzhf7MbD9bPCeZ6f1F4Hl2MCT37i3W1/6Pu38c287YF+uL9X4uy+nlc9EU3bZXa2o/aX/RwQBrxqnHur5Zl9fVVJhuouSZJmUyQQ83luZojjRPc9KAQT/si9KU5+Q5eUqu6S2gjtZ02bFl3fLUtHYtw7t6ZC4zwYQP/Uhv57NnvraykRfYxnBieMwSII29tE9FibcCDndQE4A3dzS9/cq9X5/ZKuhpZ2cMHKZVz4qZFdZtXEHaxUnCwR4DsdWoJH2eVZ7KjpLis1aiXHvPmmwlNUSMYyh7lXdnPadtpzZAFgSx0dUOKoqxWFvQllyQJ/Q3Ba0QQtndWlqbrXNTlZ5RVagyRrEawzDVFIURiMQieJj16t0SFrL+YP3ZQIIKU3jNCi1lMV9sXeN0irq0WhvwSnjVm3rkHtbTYzhaBRTMxASxmg7+N+wpE3Nqyu7zzOakZRIJHW6xU1k2vMnymMeZlZmUQwllYGZRp7pnL0IZWbpW3NIzPJtFeiKpAJKlQ6E9s5vvlc+8P7NmNfw8HBj98eTXs5HGbmWDXyweFZeMx146rMAKioMF+wn5oHrWaVE72+UlhUwkojGCKeuUv0k+Zp6znxTjKBEBTAnMIL+RjkZEQd1yjVhtLfVF8VK85tkuD4b1Y62PXM3Wc5y2/vAGL071xdpeX7Y3r2J7Zo/PLUvJwt0RdxI4HqaNTwXzu+tTNx8d3Mit/mmtbdvWex9NsWVZhnkPgG/+5m/+sz/7sx/7sR9rrUlaluVHfuRH/vRP//QXf/EXI2JY+PTe930fHOb79TVdX3fYkrcy4/5GyQa29DHiNL0uM7Nn/4/o/9c3vaivvX64f/Na+raHR/edrGI5yhVxFB/SClBwVrMaxj0NXMAlsWiIGibNaIe86wZQAYwERU7Iey/vuqcIRxd9osHDd2bki+TTFpahHM6xI1ydMpuiiid4atLwixxa4JHoZuMpwKA5O0oOioS6QV49EWUTbQ6iVfeQ+EA69wf9P1NDPNGohx4tj8Ez2ERmoSOpWJlzamHK5YUY4YzjgYzoXcuJLTNSkZmpCIcbvAJ1ZPSGIlJt1Yo5reHvSi94s8u5kZ9PMHPgWM5xyhwj6LQZcXwYeE+JrlyyVEnU4JKowYjhf66MnMYkI+VE8tD5Gt+c6d+2/t+998yAIiJaVB2cyyRmBeDU52baSyCcpBmDtfTizU/b6QRc0Av6gJijlXHezu3vPwTwLz7/Uhqab4PAejZy+OU+PDvfGoHuPoDlWKWU98Dyv2BNGg4E2fbdzudUZGpd/dV2gb9hfZXO7j7sDYphARZwzZFz1Jw7bPdSa10KSzHzbEXNmW6x4s3nc+vxwQXfcvH+tyW8bla2s5YT1PKDttm2x3WPyOz+Wg6Z7dW3Zdku2pq2fdm2JRRd0YeJa3+B60u6w72Wf6jl/3m5/u0H5781d/eSKQmbbIdvWnYtit4ihpG+E4Uo3ouplLK6F7KIWwYi4zid0ryjdFSBkmU2cF8ZK8KRxuDTSIB029rf9sR4+wvgyYTj1nZhMtJ6eIR1ZGUuyAqwSCXl6pZXN1WqcqkjBJ25G3fa33v8nWXEHrFbPPj2DQKNWOBmdk5+a7fCrOzmQeMO7PCM2qI0PYP+m79nD/aHuj3Y9Rn4hVpceVZ/eIx/cWlbfnTNtmVeI1mBVcu6LutahQKY0pAlc2H0ZE96gvQ0NUOnBwvRTX3BVrQv2lZdT1pOWk+5rKqXkLpa02XXrrrr1LjG5C2pJEerMqeuce/t4VQjX1tpxJXYyMVwiPVB9DUKUNpwhcmUOSLCzHglP+Bwzii9DNwyWc52Kr3ZZqWXYB1cw/AAwa1HduOoMRuOt43o/frUNficMeFy2+QrVYHKfur10XtXCdZeulm67yd/Y7af1ks9RynF3Rnntjzf3vD1Xk6o14pg3/PjqPHAbQu2/nzZXlo/4TG3ZT+Ry8O2tr1u0Up7iNqD2/Ycvbt9Jc//cMHpNavr2Z62vFnKVhRhfU/XXurK2E66nOMrJ21rLuk13GWlmTdam0UNtUgVWoSlW2TpbBzkKeRDaQVAnsYwNFdYdsNXXBsNZojw7M5srlYXXxZfz1pPKrV7bW0rfa/RsoUi2MOGckvJYWqYAnS7tuPOynBazVO3QhJDzzVJS4cStGnZeBsSv1kiAEAKIjKZphQDUgSzeew1vFR3s2LuS9a9l95qa2W33Xw3D/duPdBGG8/5+mX87fNmTdY0JL6luBevzWpj2cryiPYYeOz5iAIUwipp9Mp+UjzLj75Br79B69rXhRbhkbh27t0SkoGfD33Bz1vaVcExQT8GHRjGoOWgQJBFgD465QXd7SPn61Mpp1IG6yvWZLVauaxRvqHr/NFrffwIblfbtnwd9iZ8WCx1Q79dOI+YF0iHPfUdjBxqIGGwlMdmMtQVSSudJGtYaQXAF7/4xcfHx/Hjv/Irv/LzP//zZjZw5l//9V/33r/0pS/doOk3fuM3/v3f//1Ale4+ZoLeA8vPZn19Ycv7q9A7CNMAUMkEyPThhrNYKbSX/uLDf/iH//Zz38bzf2wZsiLLtD1hyXrIKocIcgZEpNFsWWxNM5kFvKf3QCBAwHwMaE6ajofd67H/HIpMHEOMN3R2p8wcW5hDjjGxpMDs/SXHqCHdpvwyD/5x8Hd3MtFhyzPUvRyk5fAfxPCjQWC6CyWVOYYFeJAFAKZWbADLibT1TjH3VdHkeDL36jW+NY6jYV8zN96pU+Vdnu7Q7oa5kT6ELykqJ/Q8hGz31CVNJkGgw0wmMDQ8tSEjqsYRGMc45ys0kf1TLTPnJW6v2/R5e3J/Pf7ogPP3OZrzAEmWUih67qHeNWVnkYwc5t2annKjpckAr/vWq59erFarmUzB2bCAgRACINlLK3fjS/ecwOndKctPv9v79VmteX5IUmqpiyIBOG3fdvL0bd/2rf/wMVWMxYYBA28hYD6GMEdIXCEKWYbvVUTuPQrgcDOnmWVXvsneInaUQMRuBfRrEolt43Y1r7aun6PByUzu19w37RsyYT5MCd2HMVaeM2pCGb3Tkmu3TIpGOQSLPk1He3pLRkdEutENizltdSYtWYrVMpTiGkmyU43awZaZzCYVqGKkqFuOJJ9xguJoYx28JJ++nOswjJ6H+sZXPmkkTEQ6AUsifVo4Zlax0quxFpbSat0KW7UCdapTC7j2Zl3MtqAbWIURPWsD+CHFDKMZCRjTHKiO8IzSeqB37Zl7ZOv98ZqX5q331bQa9urpxeQLTmqpPnaHhGpG7bSdRazJqOyd/QpcgIuWRyxbnK59kVWwrtoruDAXi8VzYVjxcFyRvffXDY+Njzsuu3Wwkc2j255k3vzERyovjLJCr744hempjmPSQoch5qevMQdVejl9cs77/frM1z2Nc7vF3eWrnPJ0cUklFrST7ZZ7jb00oTSiA7UXFVv9fIXrBLO99Mx8QEe5lFMuD7E+Rw3b9gxyJCe3BGCJHF5A58cV14belz3RC9lIRvVcpOrVVARP8xguPuY9S0MjhJwlgRGmbpHq2M05TLJKhPpII8mhHqLRSS9WCk9WZEW9l+7OvkffC8zTny/nDz53hu0fvvpP0b1328P3yOzI8Mjhlz+CyDmH0Wd5cNPAjUGXmav9RFpO6pJP0zq3/xqesTq8Aedo5LDhXa7IawAAIABJREFUMYVIiWDQunu32sqw8UlCiKDSKDisDptFT3nPAXrN3eoyKgrCTCNRiWZmbmOgqJ8lIhbG2fW8Jq1VxkItwIpYKDdPLRucDhqb2MVH2OMwGGK4ZbHoVrrngb1xfHB8DHkYQVOkScVt8XpevS5exyRXD0VEFoQnVmnpQgidfWffYrNMT5VMZx+ZC8csWGoyEYc9yX923bRa9/Xmsiz//t//b9/xHd+xbdvLly9Pp9OrV69evHgxHA2/8Ru/cUhex1Dl4+NjrfUrX/nK+PbmkB8R75PYPoP19YUtn9bb779Jips0oi3gQBBcaO4138T/8b//n9/+P/53z85Lu4Z8lUfaLtRJ3HGYKXCYdsmYcPPq5SwzuO0CAtnQESQHqKE781BMjjlGClSGTINbvNn7YPrzjA4k5wCm5kjnmHQHuszmIB80vLYPJabIIwpDGE7U0PD+ow7TSY2tY8xeTZUupSEOHdtdJOTHqTjLNd0krRpNocDt269y0N9pNb+NMMGbpnac+5OVmLwkMHNbOPM5M5WH2nRkcsQxpziUJ5zC1ITl6GtO8x5oWAcwQMGTlBkt6XOsDaLpZmBEHjeDt0F8AhNM8g6xj29tWvXeNLFzkGJ6zkkWQkRERkv0GBLZY87p6H0OMnhOXuh12/rZ1pfPbammPh4CDwdz6slk4B1B7JT2kk1e7+baj/nNp+L7duf362u57iAPgNkl0bqsmTkE0du20c7f9m3f+o+P/ymrs9oQsHOIC5zpNFJ0jOAwFDOXIpE9su/hZoW+mi1uVHO0jC36hgoUyhml7g2tYbtyu9jDM9byvKA59+zce+4b9h0UzEl3P8bK237q+9Jjjx5h1nPpyjCZJ0oqPeGZHuE9vAdbR2vyQi8AisGKJy3phdWhlujZkcOCFbLhT4TeE8xVQbAB+7D4GaHcoxSbp8g85+4Szu52kScpxJ2X1+1VoMwTSIIJ2eEpnYuVhbYUWwqLt1Iuzr3QLJORgKVOaJYNbKZWh/sI3awYc9jpjPkmB01y0AuFArKDaDuacA1cmy4R6HnZy0d7+/yZnz8jK7MWsq4s2AJbtN57a1DJLN0SVDC7abE9uL8CXgkblw3LNdYtFrPFuS5ileph3rPWMb3FTXnp7U23N80ed7vu7MYwdouwPjuRs6dXxrAEYYWl+mIWQrdjnMSQCRvZC7f3881U416BJqmpALq/EYCrDV/Z9+ufd/Ftlfjt63dQpYTOkjAIld5RoL6lla2gn9rFtzfQo9SxJS2T+7pUUmv3bjZGiVrJTeePa93XVeeHPD/jFtyCfe9S3dIqcpfXKOzVdtY30qPKtZ9fH/k0pbfFVIHCSpYx4JxgIztLoHSkqdtxKSbhSUai00sBKGNQEQhkUsGjheV0c1ot5kvaEmxFVoiNuTtYku3ir/5RLz/3MvdLNESgRW6RCqr78DbUHGC0eRXX0TS+iZdszMgf/hf3na8cpOUTY3lYOGqoRqf26WhMK0WOeXpj0MPUiT7KtxGpFjHSMuEkB01goRI55pqKl7KuNiQNqpbLbLFDE1tRnWgVOFPh6ggqHBg6d2NfIKMllh3Djna4utkj7I1k4yLCrJbdsvsRJD7cADBevsM6F2bDM4KWxXzxqsWXxZbcMzPbvvdtm8Epa4/l2rOFdmhn7ogTdWKXBRmyIG6bjeFWxrxbWx6WJjckOYJYb72V+2nwfd+/+MUvnk6n1trweh2fI+Jzn/tcZvbe/+Iv/uL7vu/7hiv+V77ylS984QsAMvNmM/EeWH426+sLW+oTqOa2Zo6ZjvQPSFAolT22+A9/84/7jgeMvcmbqVBFcrSYTadCknS4wwqyJotSLbJ1RRpoo6srAa5hocUx+S3QJgAiNfam4XvqKd0xbsMV+7COPAYjnWZwik4AGAGIOcqu4doFDMB2RCUKtFGF8YCio0YgYUOjO8/bwQMk1EdoEpVD6G4awXTzAjUtjciDan3nsM9j/Gm3fDqreZvlnPPrN470YEGnWHgCJjhkSiYE3aDek1T06K7zwPA2xhtm1+oGsSaZ4cAI0prX4jHzbtStgD0ew0SJdwj76eI9FLLDNVijzYgUE0zZYIkdyinywmHkM1Mu76JLeYTJcIh6I0617NHJw3V7wOyncvnTkeGn9qpvX3tzMd6jyv8q6+kUxBTHTpGPmvuyLuGl19KN4Uj3LGVwgE5mIhoYACK0y9SpiMiEJYu8Dt1BQRRcq8fJwAIrEFPsSY/B+VcG7XJxMoFyUfYU4F7MWN2Wp5QjS/WWgGKPtrv1UkhaQj2BOAaHMzORkRkGxYSlRjODuawPG5/OIMPQrWqBOVmINBcRUpi6QujIDKELm+bs8/ChHWqP4Y11+H/dC1/vxqSfzlscDZhx+HNmAqhYwlKmbsKJfS22lH3xNEtHmtKHO5pZSS7pgGSySneaw8YVwNMVRb2Meo0QEVaCpUlds5t/dmvV98VaWDTLXhW5+irF6z2urV0vMXz4FVBXhBIF6Wq2kwmJLqjQnHVP7EKLkUSqlr0iS9nJnWhhsUE9y9axqzT5KGCvYZsbTstqC7VKNJ+dpiMfGWLXLdyK4ZaGUUIS8OkiNvbjrz7vVL4KW3nz1Xi/PrPVjlbs7UpRWoklLk3J6h3PL3o0O3XsmWrB18v+GttraMz90bUqsnpxdbedPdPVsOyngnqOh2f94Ry+ejyO2T01s1Ks82zA+VIszS9+eh34EOwtIgwIq06PVblSJwpKpA1p5U5uw7UvMey9utiAPVlQMqrAS+Y1MlOZvseyQQtyGTCMmQhqh4R0Syf2htaYm8XVeqJJcUU+qr++Pl65J/bQHtw6mUAmQaoMJPjk7TV7/LcqAzb/mW2tQ6wvCnRkkj5rOhhpMpvSdppsGvzMKzkzQVg3ZsINnjDCGEQM41mDiIQQ8E5v8Obe5W3Y1SuyK3eik91EC84qoKRKZEUW5KKcySmkrNQOowbRCAuL5tGF3uRptoGb2bXaNXlJVaISRShdmX3HdJ8bQ1Mh9TnSyFHFdAHhQzdrRUb0Yqzcu21Yr7TraGHBBtPhHr4klEhtDMipYeAIaW72xIw2QN7BzXd766UXSaWXp0bjrcN+R2B+9NFHp9Op1jqMYU+n08cffzwIyVevXv3gD/7gn//5n//rf/2vHx4eJP3hH/7hl7/85VevXj1//pzk7Yuv8en7fgFfb9jyab1r+XBAK5Ia1tEiFNlD7dnD82X53MPD5/X6b0bfq8Irh4NCs5FxSRJGI2FUpS8R3hMt1HqmZqQvfFyrBdeMRLR5ZdbBr1GcoXU9LYEboBl9+LuoksFdwGmUDwXlrWoaQElHZ+wAOkgwjQRynu3DI2eCaxuWlJyiDkzAEqZhagEqLTrSDVZsFHRD4HEUxEcE8BN5cH+Q3znm79zh6XveffcE10YHirob94QcBCa2REJTWz/Zxck2jsN7mL0NdtduE6x66w+O5+7zUPNmGUJOWfFhbnR7gE+PTwdEn0ynRNCUoGu2CDQmP2MqGxGTw1QmR/hIQqkjMGvslQNYJoURPbCWskWHpfmQzBy2af/Etqa3ttHxuaMMumD+5wE/v/pveb/+WdfddehGpR2jvJQS6G59XaJ6T2/GMAvztCKzysFS6rD/i0h0y2bZBRc8raavZuGIir7iSudNm9CRHS2Gg6K7FQ8r14t3ZlCBHuwAvdTiSynrk7KcGa01hnKPtpeKChLM0fEJZDJToTHazAyAM47cnTSnmWxQEGoItxC7AdV9oS3GLu/C+A3jeSkzg81SkYDDWIliJIJPJ2QSR87SPKo8TvC7neXpzL/tVgm5VJndlSXD1U/Gc+XiUf3IHFenurEaa6VF+jggWa2am6W7xudFsaAt2Be10U/arW5eW2QPDf/byBKqkSVk+26tWSkP27W33F7v8XG0jyLOvpxKL7Ayrx+e6YA3YZd2oUlkOTZfRGpI91LdLYCgJS2C6MP2TeUS9RKVbGQTDO6087o8qDE6p7Ts2F9voHGW0taLyUblDwA+jzGmLO2feLPf97bueUvbTejvt53Pct2Otqs1+YBtWzivxXbrhFvuW9hWuGG/7O0N440NX5PFE2fYQ2fU8OrNl7oVQz7Ei+dx/iCffeCnhwDiwkvv50wCYJxxKt48TadHW17F6cMt3gSusAicwDN3z1yLVmBFKpmBzTyI3XAhkGkatRljwEtxk4dqlz0qt5QC6r5n2ZSLckE3yJmJDgiZoHc51RraztgYV+OebMhFWPQaW6ft0g41YQcNMsmNRpvlxTh4+ZRtNso3HH3o4yAfdx3iiiRdKTCHdb+mgb9gt3iSQSuOLUxgDB9bwgEfQeqASxUzHIZMwBLs9PHR4A20kGXPAagbGZ60znGRD+9pvRvC1F3dUKxU88KicwouWAkv4b1n6+rI3oTNTeLF/OLYk3twhdaJLbNlGIQ5knWIfKfR2qh/0cVIk9e0sJJWZgm7iVfxwnIdiaIESTczhFtjiJGdOfW1kt3qYUzxxNTe2adtIndqLImkN88lSy+ZGTVu+5KZfdM3fROAASwvl8v5fB4++dfr9YMPPvipn/qpf/tv/+13fdd3fe/3fu/v/d7vffjhhz/6oz86/A4BlFKG1PY9vPwM1tcrtgRwQLAbIzYyLY4ab9BeDk9hi3wY5xAEZt+3i50XZ/hwwCFJA5XKntqlayoietfe0TqGYmESoj44ssGw6YkKozTsdmCRCoFKBcYpNLeiWeAgCdJGDAd9GtwAN7LxdulIjsQh5TC/QNjASDhqq0NCe+MdJ1aWTWCp4eLimn7dhCAzN3cBQwCLBHhA7AOM4Y6f/CTCvOM3ebdbP/3kqG54UJcHD3Ewt5pTkJPL9fFHFIPzG8dUvHsxb6QlBNCg1K1zS9wxvIanviQE3gJAOYFlaKpS5jtnjn7MKtWOffToaT5xm4OxTDBgBI1wmBtKGdEG7MGezFDODhyRgE0/chk1eMteS+nt9fJiufQ2ewe8UTOfvq/dSjpXkwoAb45y9TZEzj6h+9uV3/v1tVt8OheAQ89zXJV4dIeal77UpAes0zqtuzcv3bk4m9QSTWqpZnNKO8HRJlJhH57XHexWOpa1cqnmDGcEeqI/gI12oR6pYeO/p65jjHf2OSJi3xvMZZbjM2Wjv1QdhSiw6P1R3U1uOHppNGMpY0gUgszNnJWDUdhWPC6p2lEsiiUlUs40jj6bGVQMGH6ULKRJvauNgG45aaN5nXhSX/hbxxjC8ImYX0+EeY+ChoEbRGQRMtjhPbHvlaUyZS0L8WCoRJpynGSXtGtvkdkzncUHo6AwhWUYu7GTnQxHM3UxBSESTWA5lPpCCTDwsMJPj3t/nddLZHRauodL1lNiJrIUlloIAdH7DPFrHcMj/GQ4GxcL8zDCLItvtVxXiFBHbSota4v6uC+XfS24VsgqrdKsWKmK0IgNHocMM75ApJg2+ogWxdPGDnjX/Dres4JfcSeInUdYysxPxZbz67vN5/36DNat/A1WKCOioPgcl80GPzW1i5drj63aR7CLeWsOuEMnPAuLrPFAKzQ3c3fotNj5fP7gmV6eBY/W2n7xfd/79Wy7Seq9I6AL/c3u/5j58aMekxtVetYFKFEj1pIrcIJC2QM1sECdirshkQTbbOVDLC3R0i6Ma4b1YJsyr+E0MalAdSgAZhbCgd7QGtSKGrGLG/rOxqEMt3DlcDJ0AVXDNvmoVebukTysFgaQ4rSeuElQ/AlYAqAPvwumP2mdmLQxPGOUgXnjEmAClENOliUzrCl3cPqwUjINzaklvZm3ASzpjV7pDrhhMcKBat19d6WUyEU4B4us0AvosilSyFxqiin4PjbkANPMnOZy68OEQpZAnx0tW1BO8CiF1pGDZuzI4R85NXIwExCpTaXDAu3K5iRShK4ttx17xx5YPFezTgQdZfq8OX3UTb2wO4Po0luVjojgCGK4v/UO6Y3JoQkjdwPhal2sUTM3ABHx+Pj44sWLUgqA8/k8hie3bRsOPT/2Yz/2+vXrX//1X/+Zn/mZ7/u+7/u1X/u17/zO7xz3aa2dz+f7M+v9+pqur2tsebcmrhopwTdNLM3NBOwZz6SVKGPocLs8LufFkLMMgo2ZZaVCapFbqrfoLXtH73Cr5pwWYYIcQg6ZPHS0qDgdRZ1AIsZA9sAkxBwQHB49RBJGcmjYfSCDiYWe5JkAMEBsAIFeSAfAI0NksJfH3x+H4QCWtInHREjpN+ykMd9Yzcwtp3RfGvJ+8NNOrDta7+7z2zfe6uy5FxNPT+OGKzWn5OecwNgmONJHOKwzbr3zpy1/KkyOz7cnS8ONvxBud7j5Kg1Gd6rvCLOJLcVIho5hzlmUTsOQ4QNlE4cKmTYfDSVLZEKCdbnBRiey2MhBcUroyiaEJoof8FLzBYeGV6ui1+K97c/KM7Y3U7Z2QyUiZm33JEJ7p5Kzu1dpYbR3ztO3t+d3Jnber6/Rmu8gzD4GQCmFVjzWJcy6s8MbrRW/Ft8K14qW6IkeikTPRCZH/I0bClXYCzJRO0pn6b6cq51OVrUXjNiwLppYXlMr803LD8FdeN1ZqTrDY0PaUlFKlqKSWYuQY2Tcqls1FjIiWt/HsGExKyaRNLqRQ11w6JcKtCBP2E56XRIVLELVEE4RU5LPYbBTyFGikdW4tLjuPfdEBKyyjOmdw67x2Fbut5pPtlv0iW8Gb0llSesyid1sb4V7JfuKKK5plWGgbE+2R/GxN2QqYzUUkmiGbmqmNqz3aUFPz1ZzG1WxMtQHTqMXuacV89Le9MvjVaA/rEtstoW53MMQ6lQygrJSvALIOQweiGRv6ChddSmoBYtjKblULEWwjXw91PQR2LJcslxifbOd31xOp8RZvZxVqLo4vcoyGYDZGBOYMxU5qCIyjUbrbjIIGlZmDswUzLHrdpQhf/3UGmsUdiPBohxRmDdfjffrn3994rg2sXJGw5MsrVx5zWTp5UXUzKwbLNM3L5eui/s1bUfswUx3L+J6Fals+qj3ICvDm6P22ivZ0pZ2jQBeXfn4cWyvPfdlC8ZW95bZbHnT++tul0e8CXvc9nQYeum9nvaT5QqdgJVqmQhUoQqLEMowjkyLMHYnC+XMgi2499wi9+i176V5mss84QECsJEakpJEBVkmtiRHXM8OXtFTLRRu4TUW5YJcAJNkhEmWMk5XfgGjxcwDCR6gctRptyTzw2uMQtqMphzaNEukwVxKpMNSN63TjNa+DfdkojIDPbnBxPupT0sQSRetm3eWTu/mDqdQHKuBBaTv7ldXKANcAg/GmlaFBVaHajchypdMhVIanoJJymj06t0scSQRAH327P0ED7iKa0l1oIfUARZZkVHmI3EN6sIevqHugCzlI4Izth7bbr1bpJ6ZDOpgstDNHQuwWoIOYHeZYedMpjv66QSGEvC+q3UPLMfO42qBOm4p6DFGgWzyFOVzz0e+yIi4HD7JrbV1XSOitXY6nX7iJ37iy1/+8rIs1+t1AM7r9frs2bMxZnkLLHm/vtbr6w5b6lPrjLs9gAixDbmD0FMBuNnDvumB5XRif/XReYXQilhHV2dkeCQL5BmWHZ0IQxpyijUl3XtnIYZ04OkhDKHmaFVhVJcc5oIj7u3O75qTTpyu78ijOXZXWM2u8kjD0HGhFwY4nX/3pgh70tIeDADepnUP3SxskqMGWXg1L46tZ3byMFc97vrOkX6Sqj6tgzW80QgHGfikVdPxcXhwzO2CZja3lIHzDlOPo1a02w8etj9ToYpRNx1P7kmcNe8wUeWxZU2Nyrzz/J2hCcoHhiXGHyZgIzQ5AZ9vtnEvHxF1yWkv/iRCRUpIjRIOAEhyuE3elDGcs7hkjtfPAdjWNroxYyamfKKK/qdbaCS9Twj6vtn2X33d3rkTZQIcSon++HyRsTkfzZpZ97K57wtiQUv1UJ8jRfKE92SkKbtyOFvYeAc2xJtx4maeKHA4A+3FVWwfNLrBaOdT+Is6miKlhbfgrmgZRVmhxbK6vJYKVKkKpbAYA0x4NVRjMVWbDewUhT4bxpCABarSiddntldHdTrNaQFFIoHe1eU9LVFhBSqgmXuxklycSGZkepeZqvliCzRLHkPcelO3rpQOxuGpTXL3fh/BjUb6GLwcNVmp3XgJqFs2moxiseIsRjdaVwl6z9Za28Ifmxez6rX6Wjwre7Ve2Kt1S2OWC86PPEePaOEON5TBHDQvZpf4f9l7fx9ZsuxM7PvOOTcis+q9nmkOZ7n6tYLWESAZcmjQGhC05VB0aZH/AUmfJECaNAYgoDXoEgQGYwj05AigQ3uBBekQkiWCWnA4M93vvaqMuPecT8aNyKrumaFmBHLZM9sX1dX1qrIqMyMjbp5zvl94TmzFvbgpZMtlYbgRaawhpcrNqqaktGhcAiYsgDSAegy+aeY23EcwHUNlwEVlJffyi7hYvvX9WfnEZ4wbcoORyRrPaUSmaYA+rXNFyChYmaRJOavrpU1XcoLnnsdzDz/WQATHPWVkruRLSYd7eXe2l1+u//RrIFpqBNpowJC0bOndMfb2rDGK78gbK8uGrWNUKQTEAPyhbGNi7OZeFWYGaS+7bC03fPL9GuTz83j/Lm63S5ahXyThGdKznmPfd/auPtIk9owGxv6wZwtbmy3SkrOJkVuGVQhetGlMQRYtaM0YznCpihim9MylsIBvzT9yv9Au88QctDn9Jo12juiniQQ0vWegRKZloRJCQTVtEUgjjyyNg4N0x+lf5lnC0XPN4uK0isXLpOu4q5M2W+fnyUzzSZ+CEapJF3DcUYC8Mq+oB+hBfGN8dK7iZY4hT5ufXdhVHSMrlaKE6fSfqEpIc082ZaQM5s4gKEksQxrLdBMzLSv32nolSpzhIGlNdjU+C7cqzhgBA40J3kjjIdkkwqB56OwgfFUyh6pLHdzLNljXZVQALmVlJmQOZ0WrNapRDmf5lEQkMNNE7q273ff24xjxbOp+VLju669JVh2GlYExqWfj++8x6y/S3We7OO183D0zAcyGE8Dlcvn+97//+Pg41ZgzqsTM7j5AX65/1vWF6y3xA+3l8c+XDSKBfW4Ymkn2DOPjvoFLXC/89N2H66XdtDsiEI1n2AQZ07Q1ySGOYMbRW4oFIY/O4IhAzPNRfLbcOTj3hysqj0wk6fhibkvUabrz0oOd7Q5EnGrw0zrxeGrH/saTizvv+mjKPnOQTrdT3G+nYwA4MRUTWO7mZpnFvQOavg54pSHjZ2zSXlrGVz98Kf7w6qFwIn2ntvTYt8/fII1OM6PbxFE1k3RPW+mj6Ll7TOSdE6u78h6gSqeoaAqKgBMdPTxVyDNo5Hws0/WjdOr4Z6TLSfmfR85PaeX9cAOWtAJfwlHupN5j5eFrjvn+hxdH2qPNmO1lUTPSnODWN66zAX39Ar68krvt57GedGVUVR1g6l1bKUE+fMTIyslP+7LV/E+8pg5mzgcOJvj0jjD18fy4KNgd6TbCunm36Kv6RVvWSA0z0CEuIvdkT+y99qoSS8YCHDvqBrgUAg1ubEqrffX9OjlLcIctS++59Gy9lpHL085nGapn7T4T5VirqUJJa0IrMmjOAorWTIthMS1+bEnHnL9UmkYbFVBAV9weuS+G1mhwIvbULmXWKA3FUJOT3qCYMKkxknBj5thyWC9DWXMYgUF0VtlMnsMrT4x5ss/j/GovetmoaJMk4Ie76+SStSGM4hg+OiiyInxtti60Rg61xLLldtu3ue8tjUtwCa6NwT24B7tzV0bleI+Hd3xEDSib9oi9lS2yBlvkt8KWvCWeg7IGX69uDUZ0YjyXblmi1anAN9PqXACQju6sNWwNJ6f5SVGZ8tJa1arCUBdU81pav/H27OO5561nwke6eEtIOfnEAuJsLKcCvwQxy6qulwYkjtOTpzaA57voD4cfX1AyjIFLfFb1fbwgkzMJZCbZ5v5kZv8Iojk3sKqaHLaJJEytFIAplwIwTR1nDN379+/fvHkzi8t5yzGGu89a8445/OcTJDC3+hhxSXDr0m6bVdUytw9xHigzswdzdxDZ8j2Ut/TQSANGldmwXf7erPeO0Maoenzu6v2au41eA9E4smS1A0C76Gt9GbEvBkZ9VPloefVYTWtyyYN0FS6P8kLUrH1MNABhdCKM7mCWIb26p1Zphb1lfOTWyAZUIdNIMzuc5DmgMpUhD3pTCUkkM1mwEktDKguwJpnCrcSBY/A8QxNPSOykRM3x9CwmDkEP7/Pes+44q4aZDyCb1FoSghV0byynoPlERfMyG0vgUXikvWm+IBo4wAEU0MEudtWoTKWmdXgBRBUqJZplmlIFhxzNPXxqYWZvSQzuT52jPLNGbiOrAQvgaRcaZSYuVEAqZLHMEkyzG9nAVuby6V94gB+H7khHb4nq4C5u1W5YnmEq0xQSIFfL5mhRS8tFGXKUT4ZuQtOpYtIEJ5AMHcUbhJnzxJfi+QjOOwppm5VPs5bC1FsCqCoYBqLtOfeEuQPMU+VzysmZNfJ6W/jqV7/6g5fSl43lf5r1Rewt53oNGd6/R0Csw0eNmF4SWRiKj95+Hc//Z8//eFnwvN2WpY1Sv8NXhAyLcTXrzl62ayIEHHcznZzK7zkym8ymididWJ2dG88UPpJ2JFcfuNy8l9PLdtpfS3d/n0M+fdAz71aJeOk2dDI9dYx7zpu/6q6nhnFmkxz906lVOkhrZqRBTHOPwOPjsj2/P39/igbwAkG+HGm9di7B0a2+fgV0gDafqyaOZ/cC80pSQS+o7Akzzq76pb28b806o9r0+oVXzY+jvLnXoUdzZTz6Oxy5KkftVELpgJ3F+ToeszNBrmnDTT80nPP1sIIlDrfYw4/g7Gxr+hYUdfpCmZ0k2+O10fGoNDX9t75h4aSmnfOF+yvNgXD8uIb+HREjkmjZkvuP+Vtfrn/SdQxQCB3BOtOhAUXUYrVENY5GNOuNAzHo4ypcpcxZcqidAAAgAElEQVSRNTzMw6br/nPxpmkgL3GR+dSn7IltaMhuSVgrj6bRNNSKIZguS7aWD/Ep1KD2NC5Pebm063Nvz4nn9IjefA/P5l0kvG2FVmRzawZ3ORuyYQRGY85rdZ7uZyEAae5h+mrDx0FvipaVrEw7BjSsWS2KpMtaDYyc9dgoSYgh7Xnshc0daICmKos8NfPHHO5lX8N9EwPu1A6eDkUkHGkqlZqswWYnbCpDVe6VgkLe4J3q4pv0yEA2Ak56N8iQQE80tma+2NpQVXvlftNl0+pcnQBu5DOEIlIYSJF0C7OmLjrcVuaFZVNLniGPrce2RZml5QIs1GJYFjVtoRtp98yQYy860t4rK2fSMcGgPbZ6bPlhtKfxsA1ug3LKh4FJCiVlcY4PD1tGEEZF1nQ0sWN8dyfS3Mejxxcx4jU5jXxp6i8DOfuZSdofE7wM/Nhb1us/O3vC9+/fPz4+TopaRPTezex6vc6maBaFy7I8Pz+/efPme9/73scffzwbztm+HsyT8+3pdS/6kz6kL9DSD/nqc2v8sAqtYSSQbFw3krYb3qBscfdaBaBa7jEAx2VcqA5k5l5mTwbUGA0tu2OMsZdVD8tLy+a2lKWr82oxYri8+xgXLLW7to8CF+CiXZtGgbJn2IeGbdFtRe+qAdM07UtDtRqtsyXbrpGVpUHPpoVaGB9FfBQzzJp7oQbNjYwZ6yhU1fwzAM/MoWnHWEGQ7FZDOXM1RQJmko1p5D7ftU83h1mGmeCammrZrD+OifXpsqX7qH5OsgqYTo5JlJGCH2ZoIFTCzCKbn/OCuqIepEfgAXUFp0NswcYUygO7sFeNyszUoQgqYtJHCJRpsJLJcPPJBKWyVIVd3IkduJUXPDlgObVAIa7gWrbIFikAozKrl++iYEm7OQB4zQRmNyCO0nJWVJRDZgxzWEgho0Ky4uGC21gX4kpdvVbvLXuMYHmlJyPne2PicJq0SUw72HqayZmf5229Ps+PflO4DMwqJ0aUVWDYERL35fppWl/c3hKvdtzPQJdMvFhBZymzODI+evv1/mEZ9Q8P61VPz2s89oGWEF7iYVdjdw7ZmI1l2phd4GxgJhtWL3vZvHd+rpU6GEY0mpmpRFNNpqXNmhF0yOtEJydRQ5NDcjj8HULNuau9wqGEGYV3djjHvZ80DkCCEZopI8ctDjub2W45zDExOHO1BX5p3/3uTgGHojTO+uZllv0Z9PIo7eb3zsf1AsAeB+VoEe/I6itw7sDb6sAeeOCc5Al7Hkp5Tv6YRCFncz6p9VPHCOVBjtERyXm0o6RNrsfBu9DLE4E0UVLocPQ5oRme7BrQIc0AzHtzCKsj62nC3GdvD0yTptLEI49nZDyPzdlvH9WyZKDz1nc8zGxO6OUw/dhn/okYSLoOdAhEVf3o5PMv1z/N4utC/LPfOoYNvEumCZShwspdK/vCsXIs7IhS5GPlY9VAT4zmES0GNIAY85Q3gPCGZgkmodLWMZI3tzJLt6bR0E0ZlmFjjQxP+RaIxvbJ6J/0urR2GX6VP4sGGLohjTd6EBmFqLTFrRmXZm0JbV4IVVQ/Y87qND3GeSoXoI8bvraYRVqrvue+zyMxva44YKxpRN+kHFlAgiPpoo+qPctkprq2AIMa0IYqs9mG2kujc25B973mPPK8o5ea2MTUEhUu8gt8aPSE1TCNUb2PfmxxnowUI/0hA1UGBi0muaRLNrR4WzCj9Vi6VW1bLrdaVndzxzS4xZCykB1ZdBoCXPZdNDlX7lfbpnljpY+MfY++RUd1mkVdW12j3jQsua/5fp/NmRxwwMUoMUVJeY8zlzt4WbRGrvmw5NunG+ymtD1tM5jTqypFkift1XKGEVCBcpvWAeDLjjzfKzF3+MB41bHwtd7p/oWgGNEnGw1auwT47o0/WRjJDEWMiDdv3gDovW/b9ubNm9ba7A8ngHknqk1zjo8//hjAw8PDJ5988pWvfGU+wtdAZWvtLqb6WVmf2XO6ONACA5/d8WfuX5WVc1VJUctMfTb3Gt7cvUeXfLcE0M5Lqsttw1NU9/TR4sLdvaoyE30ZZhfSlt0zW6M9GKL80bX7LjOLzsFVE0ratVuKgj+3eL9gX9EvSKKUrjKpKZuwlNbSIi1ldffPbmrEQn8b8dalgpISRk7b0TA0cghDOWdGL+6ICdpkR8CNQEJlRZssUner9KFKnuXcEVc3Z/2H2fsdAzgrglkLTZOfiXfOi6J0hDIKSOMos2KlTbZWCSjJq7xkkFdeUVfVI/QoPEAPtFGVBdESNaid6GCvGtlrzAKuUAVAhSygYNUth1X4DKskxeqoXrgBG3AjNoXUBIRVkDb1ruCa9mj2MI8aqmfuMghJdlo3eGkVITPBwTb77EMbChk1Y7McXooyq+UgIgPWsLa8EA/UhblyNG2OZEWOxd3TIYEJM82kcvODeFUHk5i0H5yi3ItrSd59WmkCuIzXt5lYyo8mSHy5vnjrC91bAphvjaeo7phBHXwfsJSFIsPt+h/+/f/9P/5XcVnX8cm+tEClIcOiVIUxMcQKyWDOaNa8nAkyj72jyBK8jhYFpTsDH4DoM19W8sQ0aU3kzBErafp6+BG9CIeFOE0EmdOX2Q6jm0mrOAE4cRqQSTwnSIfQHDPN4+g/gXOe/6qTedk6QczS0kLeKqJay2Xt68Lt+Ub/YCgCo6fZ5WSHlM6m7aXt0esjr/s9ntDtgWQeGMOEGY4deLaQPGym6wB4TpLw+Zs8Z4mHwc8JXdq0pYAm8Cjl6ZUze8n5OD67v+hFiHrScWZjjwCSwtlVvjJgOXv8155KAoEEqwhzGaZU4VTq/+D5qNNPaD4xOeSEG8I6+/UrbwdrikVqZlzxBRh43WB+TnggKXqQvOwYCEnyF6yA5OCXdI5/gfXDOBSzbp8jivTKJfIxtGis6OAg84JcpCWAFt5aLO2WUWk2M28Z7pF2Sa5DyoRAJ0Fm2XTqSY2urt479BD20CyYC2FVVnuULcWeweFV0dPN0xxhZmyEu8xoNO7Zhzq6wWzlWG2s7MZhFFnSQA0AEs3M6FNrvvX+SRUDljaGjbS9fJffxK24lw+5kkJllpQSgOryvXzv6p00Vtm6a428SBe4pq0/ZBwF550FcccqgTk9OlkNxzcNJLMsnWWEEv0ZUlDh5lwioq3LMKMZLbI8kTI9NYpRNJijMqum1EEJbrCCd7h5GbWgf1WjwRZYQ29dbgqWezr73PxT1S0GNdRXjJZFWbFQyRpOLuEEjWHWB3JnPjNhNFylMpWbmTHCW9gQE3gu3sq2Hduu94MfCpcRlwW3cbnl5Xnrz3tHpDTIMM60ZBxKcCTgzXq3vbkCFVMVoboPAY8Z4DnkmlYZnwPEZhNou6mv8jul5bjZ3f4H4ydr5yaBbdu2dV3n1v3mzZvZFj48PDw9PV2v1+9+97tf+9rXZrcZEROKfHp6WpblK1/5SmZOItxkxgL4h3/4h3n7+Wd/osfzBV/6LHNoKmBjzGM/ANRSU4RWVU/tJCKRNiOKQrtZd5NUtQCwW51c/knCIcYF3uWrnIZNkkgzU1NEoL2HmS8+Ht12q904Lj1Gdauluveo4TmpO5RYFF2sMpLW2Kpa5VJsVU3VoFC5wLI5X8/pGKPq1W85Z+h1Y91cHrJIOKZSWkvJYWCQqylRqSJz2iUCOR1Ow2CUVGNwK93SEiyVUNNSIUSnABbniV1HkBtwL0bqPOIzIKlQhBnKD9aaipjCHpVcNkCXhaZ/EHz2ZQDJhHVhAya9oKSb8oa6oW6snqqUJVkVrACcZncVEzATC1gO93IUEjX2yr24ix0TF5RDDq7wlbwAKxAA4QnfYXkWRjxy1AoCq6KOLhKcbhM8x96TWFdIOgQSSa8UngF2YEgXYZEa4KAxiCSWqXOdNvbT4M2s7PDPfIEf8CLt+VGc/PuKEakMjOnRFCO693nhf6kD+ulaX/zeEnMCyzOt60VleA+epLtd/8O//9v/6d/Eul7e9e8tbelKYwWqLIVxYEwGE1uzVWFWIBPZhd2t0k7y6mxt5l0f0BV5NJY0KaaREMqRhdlYzs9wwcHZW7oYKgxi0NKsjM1nHpJOL69puCiX/EBHD9+xs48+GqKzMzrKsFeY5tFTHY0lDNYUi9pSy1LrZayr2oL/7vr1d5/295/so4vuKlN6YZQ6X9ilr+yzDnraq/byzlXTsRfPtypKryxQwdPFF+fR5L0Nm2O4CdfypDlMsPf4XQlASjmBykNMYgbexadHqOD9AX4GNoQJrgOJOZ7IC5nq7hOEOrVzOIiO0JGOYqQTNXvLmWol3LfI815OEJ3Hny5DTYF82DC8+crbJ9SEIQr1upucc4vA+Me32C4/YcuX2uDHuVS+XP9M67zwzrwbHApbsVDpNVbqwbUql9rNhlmPUqjcF1+at+ZLq923It0ZblodS2pNLDnGqCHAjYINGdCElerM3qXnHLVYkI/OhcRIdgW5oG7pTK++jLFySTMZDGymcLoZ4dzH/qF3VSn10Eohj1rahA+F3JX7vL7MGz3mxGyv6r0saGkpL/lAS8QmbIUuHzIlqyqzdCRY5Bi2pe/D+nAZR9rFdfGxOMJtFEwEs5i8d5R3TI33EZCd357Q2wTpSt5JuEEDYwM86O4R0QaPIY4IDeZgomB6nh657rBAH6OP49IrYYgDzdiWqIWYyHMkj4/BCHlU+Agf5mCglLtf9qE9hytDM4/IUEllmC9RU2Rm7MnaOcBhZsEra1iNMDTHdbHrxadM4kPZh7LvfdDTsA+Dt+Q141rRxzrysu219c2UVDZnuJF1sGCOPTTT9mG7g0Y2y88SyKhDJCzhZJfMH3y2Vnutrpz7zqUDwGgDZ4X4k14108txdphPT0/TVOOb3/zmn/3Zn/3d3/2dpL/927/92te+BmBClGMMSfdb/s7v/M63v/3tv//7v/+VX/mV3/3d3/3FX/zFfd+/9rWvVdW+7z9buOWPXIExeclgAtgXU6s5lJw0wtEyMIZHBslBsJdLWrvSlhixVKm4tc1ssWXXCi7bIqVst531LK9crEWui4B03zUu+9V4o+29y+G5Uq2sO62oMtEEFMuszItGr2ArLskFtSJDCigkr+OyzDkrL0A5krfD/642anO5y1uKJQ54YmGQATaaLLOUOHRLIA8NpCEoY5Wqp+2JW1rSE8fIPE5FCslzAJ4z9AnkgVC8ugwMKtKoYtk56OIxaC5oUDbEIQvZmBNtceaZBQCwwN0AzqQPoWpDbbO9VGZVFbwYQkgBOo2GF+stOmQ0V3iZClk1tux7eZd1WcpBNdZKPjCuQCNmywdawnfMnFBgmtwCAZmGV0WlTX3jdFm0w9hoDqlUhcMbH1FcchrQoYsdtsAWVAMC5nJDm5wSm3GXOM9GK2M5LOdefkotXn1cxlmPkXMycj/85wTkM18km2BN+WUJ9NO1vrC95Z0hxRNAm4PYae45VYykmZtZXrzW2/P3M+32vJnRCEM55ZwZtnnyq6aUscjcLXZva7StlGV05wQrj3YJwEsbCwgH31XyQoKADDmzFl9wS3G2ly5f2FYrmKbTH5NwSsqjTa4CMYmWTrmm0d9xv8CBXvLs+kja6bV4Esjm1XtCdnNGRUtZl+3FvYgiH96+eVjfAJ9+eH+bhiLgQnO7u+McGO0kth7ZkTOc6l5In+47nFnChxLxLLmPJJADZJ42rC/+uMArXRV59pkHzDjz717a5wH1Y0cycx49oZWOx3gv8+e4gDh5ra9xy3s8cM3HNxvbI+T04M3WqYUsUKisyiPfTzMPue6DvVfjtnt7eYKWIOEom8NLcmnL4/W57R37OF+w85zWfUDw4yweqt47bPzl+pdafLk+7t85MLci0tVX8jG4ZC7owd3Z54ZjoMtqVK++bf5081uu21i6qcNuiefUbWjrSviQG5yyiy0XXx17MCgwBwShDbadq2pUjs28mydN1DTPSnAvQCWMC8opaKYCa1QZRZMbwtEa18YwuFUlctQcprSm1jgrx1v6bYSKGEhZwsSQtZuwSaMsZVUoSYL7QU7oMJO7N0eTsmtsY7/d8u0FSzTzsNklYszYHt3riHNcpaPKmh41qpIddoYp7hWe7ntqT0iuXFFDaUa5SdkruyzKL15pp+jK4KYZRu40gxsylalKJOSocMdYmeEjIgMRCjDJTCJhJrdc+tDW2RM9EbaUXVJIMUXWcMPSymhOH2PbxraXrPPZ13d+EXbZvmRfx/6m8u3I5lgMqSYZB63oZkFP1lOJEd9/elbthbEYwqNFLOGsQiUnvAASLNvKNtBpcWyountYn7KKY7AFV88foD/MCu+lvfwn2m+mGc80z5jYY2a+e/fuN3/zN//mb/7mT//0TwFMNuwMQI+Id+/ezazzP/iDP/iTP/mTP/7jP/6lX/ql3/qt3/rVX/3Vv/qrv/roo48yc4YKfM7J42ds3Z9asiUZEA4LE5HU+iJDDcZoWKynccllvoiHRF/NrA8Ea5gZln11Y3AJdB+Wia7nReTNtYzgeplGBujqtTUU9jJp4HbbAVeHhmXUwlqRzFzSRtrolrSkrOQlL6lqplXuJMOKVmZFz6kJRqV6psEMVjfT5vJQRE7rajDpbhUmNhqZRVTV3SFfxHQ9cINRo7LL98SWNhhps8yoe1ViB8UK0D2V7phivZSaR3r6SzkBJs+o7YJMw2BeDHGUDdHOwTyJO2454zdmQB3FThtkscgltEbVomy1PXpdzNqxtx0wyfnS26SWFpQwhcPoElWt1IwreIFd4VcUSqqqrK3s5gXn5tw9t6GRgjGYUiIzKimjG2hwyg/v3cMbo4TS7C1RQA5amWEHdiyB5krXgHJobCqm+UxWOVhZs2KUW2GGu58BAZ/5+BFLn1mvf3IZ2NrL2OvL9dOyvrC95X3x+O/Qyd3tcSaBxMzNEaZ2e1YNuz1vFzIpo4wVFJCYndoc0rCoYeq7LZvXGljEXmkzey4BqF7uXbh3GDPCw6SQJuBvSIfuvdZMofXjI5ZYLve5lsCcQXRFVAKHYdmcHpkqqIRA5BR0zREaDj/SKdk2Fqb9NuqEN0+48mgsHfSE7eKt7DZt1fbcuD2PunnczCA20GjL9NTQ9JPQNCTi3fiINJpOrSTuvNJJfce5JU8Zw2zwjscqm+Dg/Nn99TvasONP6dT915ECev844j9QCVrN33EQYul8rzjfDg7wUKfN0lS61owTPVWgOPAQE21aUx6RovNN7HyFh5TFJo/TdvwVbfYOcQI87uuuk+VMRtUM9+LalscrlhzIfJ0wc3TpP9b++Hp6d2KsX26s/8LrxUXwDuATYlETt7TH8AVj0d64N24DSGFaJ+xDvXB79qebPQO7vDuG2S35ftfTrg9daVEWLrpMvhguC27BQIGVqihEWuu0oVuObZqc5jTnIt18YHQBo6rSLVcTABrLMFhBBWGGCC6BdUEzC8foSNScgqxN60oTrbjvsaWnmAOpWWYFuWzSViqxyqqmeyfMzAxm3Ms93dECl56jl+1j3CrVfDE3D6UkGRJMIUqTOvYaGZ5fEmSVciYaTw2U7RULmz3f8Gmy0gtLpZVbmMLU9xx7WayMh7fsb9mPq3Sy9tKQYmtkS23qA1YwCV4WbrhoRLtFbGGr25pVWcpCFqmwavuOpzHb0qq2ypahSlWqTCNmRLqZm/Xq2+hDlvJYL239yuBt2Hap95d9/+oY+5ZvGxmTVEcOuhhm5dahraot8cn2wbmH9WbwiGi+hiMLmfbKj1y2yW6lRTBMhyb4S8V82Jac/uP/+En+AzXe/N+1//+p7dZ13battWZmE2COiN/7vd/b9/3b3/72t771rdl2VtVsFG+329u3b2e3+c1vfvP3f//3f/3Xf/3TTz/98z//848++uhb3/rWr/3ar3388ccT1fwZbiz/kbVYJZvN6w0YbQiKGhKZm3puSW5k9y4fA9ojo0+/zcVKK/nm9vj1q2RjjNutdBv95vJnOOW7gM62yYbGUBDjmkRuLVsVXe6rlaFWaBmFjd3Yp0HiaXU4B8DDVD5xTc7GsmjFauAyAwqHIRxWG3VzNVdFpnJUmZeRS4cNI+kTmjxc/VSU5JPKa5ShVNVTW+I2bFikZCY7RMdlQJ7yYzLtrKpe4/vHtk4YVdScQ89qRUfgXbngqihmcYhZdnCqZqYuALLITmapz7hNodPSUOayJbS66ipdoQeOKxkkTQf0MXWJZpw7sGUiU5Q5oSixioUH50V2lV8U1xpbjT1zH7kPG0t1t242Wm2oAYfBUaakBqtTYe4k6USTBgROa32pmHJiMVrSMo27QxsmxdeItExkzxpb0mUBtgm9AsBxJMTCzGgTcJj/vyLE6gftqX5QGZRsy8k9k3QZLHy5fsrWF7C3fBkj8Wgj5oVvpmnMaAd8Niu9svcf8uld/7dv/8vv3T75bz7+H3b9X0NIseAFT1nKx4Hl2a2sK3YsW7aeraeP4aXDzgcaeTDH53zwTBLhyR9juR+eECrVzAXXzKaWuSzKXB5alr4uw72bd6pDYwwfw2mcTjt5f74qTE3mwQ7lwTu1QyIxHQEPFrDNNnYa0k5V+lmXAQBKZvKqyFzGyN0KFSpbHz76+X/9tf6xK6+qtXKdyezz6j/qDk1PVKiw99u279NXjYRMpANGSlUWMAAH7+PAe6G8z6lwMNv0maaRJ43r7jkUbj6fXR0S2jbzsZCmKa6fPBkNaaASltO/gnW+i03VGHVGzRw97qnntKM+qgmvzhHDzMlLYYApnhCMsYBhM61lOvrc3yx1vAEJmClRImAUKSfC+kXbRfp4vS0qm55yxyt8bzKPnvVc3fsub5+Vkd632qk3mEqb6DHamHySO4ypaQ31snjHH/7zLLz+eRdPguZJLTgsBcGiP+1dtsqiLMQC09zUbHDJ4U8dz10fum9pnezUJHmp6AoHQ4YKlU/6c/oY/qHZgNNjbfbWFs/w5+LTnrWvldGpTuzZqsyAhYOAKVgXDlcs3ZgmeS7QW9BFE9Ywo6V8Gzasu8bIkQrSQS+uo1aNoTHe7f7UZ7Clg3CxMiq9etWemGaEsDHLNPIhdI3q/cOeW1vevn14OzLHGG+8v3X864/jv/74Mrb3uX1f2IC91zbqSfFG7c0tly3bjta1dLQd7fn5w9Pzh7ZYNGcmel0bHxpm/BuM1piZY4wUc7RhINXHGKNfDBeNZuPioxgJT0QyhhzooAFVwID3oopWYd3T22brOrA2Wz2W8K37rWsv9arVbbWpV0pBBe3FMabTI+e21JMdKFqaoZawcIQQbuFKU3dtTI66vpcl/X32C/uAdYxRPqqBbdXSuItp/ZNfWG7Tfm51XIwBb3ChCgfx1YznkI0d7FOtMNvJI27hOHOhE7yZNMsY0kcnE/nFzT8wYqxmSPLWdOmH2LIjHP1QXX5+5znesl//nfuOJmkGDMw2ckaMzGSRbdtmDMk9WeSeIvDXf/3X3/nOd375l3/56enpo48+GmN84xvf+Mu//Mvf+I3fADCNZP95L/Z/6XU/gK4ujXupNtWVE7QkueTSo3f5tVNS3ardwI17KXZhRCLVZG0nPSKuDWz8+tdb2vt93z98v6zqUwyNkPTcNWm1tUfvHb2jszqWWCL6iKEl7au5Prb1MVBkXaunRrGSldWrumq36sbeuC8cxu4HiWiWLOVCS+bwtEKJutGfPZ6X4MIxLDGiEFXe97WHrIG2x7J51UwfYckYR0VRMRleRcFTGFm95CZ3hUqzTeOZVq615nYFQjTcjX2k0/vnrkO615+TmlaykkpMzPpy8tWGps+fGdxSNpkjyuPpzlF2UzU9BYZTC9E4QHTaLlPaU/pT2i7bNXMy8wHdWYZyZmlUHTJrIy4ur5RsMw6rW9c2eHPfnD1sd+tmncvwlvQIC6cVvZzZOGGEUaqt9klRU1ZVogM9fG9tC84Z/S7sWaNKokFxIDZHBw6VNCkSUhUnq1Yl11H/Teab1QEPmyShEDeMH3KqRz/O8DbaQpIhqeLLpvKndX0Be8tj3ctnajp32kzUPdU4AgcFlEW7Lm+u7/fv/G//+//xv/zP/+bn3lxrZGaWueglG7JR1mVb8pbs8I62Z9tH9BEjPYsz3K2QookG45QHTiKZsYQSU6gIL4mFrNPHGsfAzkIeCi8PLa0ui1rbl6XPnfe2+zNd9MK8m9OHTAXNwZomAfSY8OikJ1mB5IQDNX8CvCBqryhMUwFWjmpI9F5EwUPBfat921Hr6HuNqtEzR2USM+bWSKtU1ZFxR8MUwQPSEf4osKEKVW4WbpWpglKqPMeKU0QfJ6P33htPqsm936M5PWQBb8CBLyaRoMNtmIap4OdMjdihTZjvFYLr5PIeH9MZd6K5tKOh5REGU7NiZx22aBOQJlMcxSH0suMB5vT+ccDOwdnx+XSVm5OGOTGdu62aI7w/jA+Pef25ZVuqSl4v53EepufH6/XDEQCCpKtbbqkVwKUjpNEO5NJ3N8h2OwnJ6N6XOqavZ1XH+1/7p6O2fbleFk/3ZwJnFKoV7Xkf8KZqYoBJBD3MIoc/9/iw6d0NH8o22W4crpQyBXGmVjqiZp5FlSrLe8ZWNui0trbmdEu3W9Vtu1V3DSYqpZKXzKCV6WBoyfQaIfMBpktRCzRTsg1obMZItW0EbaO2rF5qZs1sSSx7LaP3sdtz96duS7TWGkEjlahCbai9zGEOEcMmzOmPntelHpb2X3wcz4nn+pAjc9Sj1YPrgvfj6fuP7fbmoyfmztz3UXvqk3375On2vD980h+e6vJUeCo+KUZyVIy8jXp+c7m8uVy+SmtOK6GSRmtUjVFjVBtaJn1iVO9yT1xjNOvX1jfNjSG61rQJERSkKevqxV6HOcbu7dl1TT6kPTR7KL678f3GW9Vz5dvGt01XlmNMbksVqkRv9EgwYb2wp2RWdMjCaGzkQsKUjp61ZcaoywddPuDi9eT6UG7RbtUAACAASURBVByJsZgv3pZqCxfjcKrGp9d1I9KQLdiMZFCeQB7OcHfyhEjqzNPCnQr7GQq3PkebmI2iVIINhqNLug4Stg8fi6LHNPDx3Q/J9w1s108++eQSX3n69LsfffT2w4cPP//zP9/7bubhTjKzZv8zR55TFTnGWJZF0ps3byZR9nq9fi7EfNr2ANj3vfdO8nq9Pjw8zJySX/iFX/jOd74zd86PP/74HpL5s7L4OUpLoLsMWEcMDGRLY5Lscjsx5flPdLeq3i1uw3Zbtor38dHTPsZYvVfVh2vySvmqbhH5uDw/+H98uG54wHelerrm5h/IXca+Ali2t2OM642ZacvGYKnfpHF5vz7KvlLteonLxfNiY81lG2MHk8j+rPFcIxfd3Pfw2yU28801x7cKIRIpVnqNljaysvzm8YTIpY1mSRvCOrT2XPt46EAzIPaImw0wy3LyqiC4ZMiQZoEk2BC71EtyQSrXrB4Nd3vYyzQdsyMXTXY4X0ze012ecydbkUhoEn5nGaijKAFSqIMAtSgO5WkXemHk7AxHq1xYTX2pEXZzYxjDDbCd3NP3XN6N9m60HbFj+0i3VLnGCgUVlsiBogejmQcXV1FZuTeMpmfHbdhz17PbbrbPzzC4w7k2rsFIxABJy5mv2bWPmrirTW6GbWFbOGOxNk1DmGWZKY0qCyCOrvI+VlXVSVLDcVCUCYlO0IwQq87fmSetVWWVPZ2n+cmJkyR591CkssvNzNVts1xSku/+OXjzy/UFX1/0V4un+0DRpEEUZZz1AQ/NsjiGjz3XZ/xcrf/qff4/0N+jrxUuRoJTgNjFvew2bDAGlz2jZ+sZY3iVSaiqlE5ZNAGYyTg/69Dyke7KwtxiTgXAxBdhIXdFKCKblyOD2ZBhFRRi9q4ocAh2QGKHBTTvU2URpQNtK9A0W7/pTQucNNND83jnS55hJbIqn0RgoqAq5xgYA72gypGskipnbTQpJqjCAb6eD4rHH4OJlvBx9FxWrPTGCNZ0b8vKLCSQk91mgFFxmsm93qk1m+SpEirUdN92SzKd6TZmrcTpypipBFKZxcQB/4EUfEY3H7jl2VXOtm9uVvf7Ncw2awp27fSAomaWgrgXe87bH9Lak98L4I44nhzIo5STsRwylh/0YWEMu3VeginpwC0JEHlWDv+fzV6MsM0ygHOe1z97kcaIf5Scdp4kX1Jo/znWCdacRxkmFjDEEBPmdFmUeg4MYEAdGIZqbpyEhsjD74JVw7SZZQu70F0R5SggrUVFFFlDtY2UshnCWCP33QxhFohuS2em1/AUSm16LZpGlLm7h9NKhBJVAzWoqto1dnUoxASqFKmHiBaxTFg2O3KgIIV6sNyyOJKsZJXYF+9LwxpYGRfqqfxJgHbWvpgWyi0afOPYMCRuxU9GlsYb8VnXle8u/vft8vNv29f39/bhva3mV7caGKP2UTYGStWNujpW1XXkZQwMV3DyKMK8zRS1Q1cAI21lA5drqIWS/CAroVCmsQCJzBlJh3Kq+awtC+UoLtZamNFLsY9C1a373q2s3CocLbg4Fy8OINFlWaQbvFXODVb7KJEyh6af5U70AJxYOcxsp+30URyFUpWKLDe10CXUOBqe3brNsN0A6aS5Wfg892SoQE1K6CHHZ/lhJHo/U+cIDffJI3EYRN4Bx3E6kEoacUAJ3t18pz3cYYToQY75lyJi9PHf/9v/lrU9PDy8f//uD//wD3/7t397WRaAAj799NN/97/+uz/6oz/6zne+g1dM/mVZ9n3/i7/4i2984xsAPnz4ME1iI2Lavd5ut3VdSW7bdrlcptPPFF4CMLPvfe97EeHu0/Vn2qX+rKzPN5b35eqJNmJckwC7HEjvfkd6QyPZWMQGbsQN8RTtNkaW5U5Vwdeu7XKwnW/JdYxQd3+31PJouMTlyd1gMVy5DQS38L7WuMGfo0cu2Vrr3v3B1zf98UqPdO6ZqF2qLu0WtEbrZZZUMclBdKhXjQQ62KnGauGCF7zo0tiUu+3mm/tADAKjOBxD6KBkVsCYiOE0zBJRZkX0+X5NJDAEmFrUIxGpLcfio7kWq8UUrGkmNDmZLk7DxUOudDjNHlIHe9Vhnk4QMqULJVa90Jh0jzACi8jAiFT1vVywpMxpbq5wIYpRGRgxKa9miSVpHwY/FN4Nveu9MJJbs33lvvvo5rRwB4YhD0QV4tgtU2NUT+3CltwTQ6zpg5gapZ48VASVGJ3YTUE6HRQMNJmXm4V5DisKZiUOjb0GKmVZR5CAktMT6NRn4RCqluQSZIc/EElyxoSbg1ksn1JUyjGJZ0Co3wuYyXR4ffLffxQY93fb19//cv20rC90b3lOjgTOPDTMAEqAM6d7XuLFJh+brW4/V+u/+nB7MN1sv5JO9xJTNsRe3NJuw5IxrO0Ze0YfMYbXwQWtnDAbDQCdNBhlJreiyyaT0w5L74levqhaAAt4KKKWqPDhzIbRUCtrMRVycKQ4VFHyZDmgms3k0czYWQHo1NwdckrBoIPJAXEmcB5BjpiD6gO/YpVjOtuqKmtYuVUWq5hVPceMblGZypQ6FN158P1w7B6CnQa5kfBOOFhQQWWL2soczASGNCqHZNKogrFmYzlNYl+yXKbJEg4qqYAqpWoY05jBbJZ0YzhM8NIOqjSy0jgDjItAs4LX9II7u8ozTPTg5x24pWRHGsrsDuvUHtlkz6Z4nhl0wk/G7MHnsNN65/w41ZUgyylHOcvpgoFidm5hfXAAZXWwZ9NQhsOb6aB4n2f4D1g1/uAeeu3oiOTLbf7JLrAv10+wPjcW4EGWr2NGkbCc3COLKsvEgHZgBwah5mwRaE0t0RJLDbInlV5sXOhLyAZUgxpcGlrU/8ve2/RKkmXVgmvtvY+Z+43IyKx89fqVoBoaaATdSMzqZzBmgpgggWDOGAmJAQhmNXpigJAYwAQJJgz4HVU9a/RaNEVVVpIfkfe62Tl7rx4cM4+bWVUPQQvIovLI44aH+/Xwe93Nj+219/oAMpW3rJ45XUD7lqO8La21pQXakpa75W62W+4eq8e6h/oQ0MBoCKhZpVU+MR+Vo8aePtJGWh29+CgsbYllbVWZykpUaWlaFpVjuN+EW3Gp0TQW60v0F00vF92oG5BdrzuknXVbqJeuhraw2ehST/hNXj0fx3ik3eryFv8X8dVTT8TjVte2Lqt7OseODYpKw2BC3cjFraEeRl17qo9aJvFdQWv0aegvg4IWiBYRvjhHcCT5iWiSIU1op99WQgm5aTGYynVoohe2JRZDVMVefbBvPfoItHKvcEVgbXlphUElMokBudOjCgmMzH0INNCNw1hEUumGBVidS/CJdqM9DY6hLKW0UOa1tLouiuxR3WyYpZvMJ7XsuKgSOXT0VcmT+u9UkLfTvwe873hvaAyztCaQfH4Qf3b/4Xnl+7bB1nW12v+v//t//PSPvfsP//AP1+ultdZaq6qnp9v1cn316tVv/MZv/NIv/ZKk6/WybZugt95669vf/va77777Ez/xE++9996Xv/zliFjX9fHxPr44xpuffPLJ9XoF8LM/+7Pu/v7773/pS19a1/Xjjz9+8eLF7Xbbtu3tt9+e2Zg/gsx/V/cdMWaf9cipojZkWve6kRvHKMt09SKTjVCypdms4yeNvPfeboGwpNt51xjjeusxgtkHJLnkuaSxlT+sy2O79vUab11vRBK1pbYNYi8Os+DitolWBh2N4EGNUX2QG3FjrazyOCwPPTTGrY8n2yK2FoPevWJYDGgQQ7QyF9FZshRz4jwWmafGJolBpgSqhR48baQhlxiLK6hGBWX3IGuNkJnM4TN+V4REo8RPzS1PGwiaFMoQS14zPW529WkzLbJoMuyhHqP3AYXQikTQF/MBHwx45C2sApShzDuXHXgNfJj4OOvjPnlX+xL9Gn33MZqFO9zghX6WIMWRGjt6r026cY5qOURRJaY0pCE4zW2AO62b7dOwAy4rWNJET/cIdxI5ve7FrH2vXTMOdBIFycmnUdwrrIOyU3Xos44oEhPdpp2lTcDOuX05EUCqdLK5jvWZj/BZ8n5q8/HdzUz8AWyvL9bndX2useVcM2nCWDgcPScp3gk/RNYi5PLH4vrtD24v18tDfPWp9iUeHncMeZfvZbusIxI+4HmwG0oaUhEWRsKcRBVq2GTyu8IPW6CpdQRKNU14zMw9cHAkIUBrq7VV82qezUagO8qRPq1gwaleCliwgpVACpjRSAAmuDsGZjx8c+7GITMlkQeDFdR08EYW3GiCFdw4X6H5iGLJVBSoshmLwT4LnilqnJGSfGZ7c+9MTWUo7e4KMSG3gTRv9AYYkBSnRdEhUbWpZtKYMsPZJj/5vrO7XUBB47jUOIpzzNgqc3pYTeQrszNS5LB2w5lHYonIOyd2zm0pMqex6sGGEUuW8D7/e3HABpjnV5GaHNjD70L1ZtB6pkSRZndOiEiZ1QEsUT4DOKk1/LrQraoK0gmk59s3fySe22Z8RnNwHOhvZEvHbWfjQLh3EN7cHmPKXr9Y/1brTiN8xkKfV444knlglwiPjx83v7TszLKS78TO0WE7MMiCp7wwEd08g+pQtlSvrGJKw6JZNAvKoo/ax3Cao7mFm3exl3IwybQlEa7Nq4XoGg46tTKbJXC09IFhlvQBUkSvcmYn3ZjVSm2MNsZSPTbFQCaHETRNgFzVS9bTh7yZnBXK0N4C4Xzh9eASe6kvtfetb2FWtolb4TZiS0u0RHTsLuuFra1PbI/W3NO8BmLIuhJ+a60/0OjeFtsabg1V16orPYxhZWNcb0hV3WAb/Lbn3pNu5jQiiDAsbgYnVfSNq6lM1bIvuZnBHDFpXSG0qkQlTMXKyzoua+2ZPUeWUrRmqwVnuUTdErG0jx4fszRSu7RJKDJrpA1Q7tEM9Emvc2BajYTTA84KVZMKRUeQiJLUmpamxcZiT2RppEyw0iQbC6o6TY7qVPoerv/nMQoABx/jWV3G77nyP6nOEu3AGAh8uoc1m6ne/f333wfw1a/8ly48PDy8887bsx1mZtNfp6oul8v/+Qv/B4SZSEnjGOPHfuzH5j/vJNiI2Pd9Xpm3fPTRR69evaqqqvqZn/mZy+Xy53/+57/7u78L4MWLF3/5l3/5B3/wB/Ph1+u1qu6zux+d5d0lpdK7VxW1xe6SvGbArKzcUmQzNzMbCBAR6oY5xbLcxhgffLKRt9baGKuk7j1vUN9t85Y10gw2YpQtMIyl3PuFXLV+CbcXgZ7ZM8fQbUw2RJV7C6vRWMFaTYs6c8u6ddt290GXTFoKMZmj5XOaSPdoXBvc4VBAYXho9mCXl3F58JQNuAZTrCF1WS/bB0/jHOsUmzPYrJyMgRZwM/fDkEJnM6kAMftgzHM6pg19HcVXlYCZ+T1gzoOpBvKYLIChMNJmoIlYU2x9dhiJvmBfVaTMPdzc4I6AOelsJJSW5bX7MHTXkCpowoLhlZ75kvXCuDb31UTsdCHA3CutkmVjYyYLh/1E0UgPM5ud8elMX+lAoC/KqIyshj43spZoYHg0hjU3N6Mbeq/qWaVRpwXHnTZM1qKKLGVWikXKwyKWFtbcpyPalIjMocARVH5c3kwmf1AriOcwU0d/XfdlZm967l+gyx+e9bnGlqeUkIBMyQmC9AZe4jihGmTlT8XLdz54iv+6Xv2rj/ofFi8+enxKeqF12Sjv8qQnfNL/pZIKh4F/mAG0ypKGsZzVAi04deB5hFnWdOs3OAwI8ghVK1JL02VRs2w2nMPVXeUqpwJyWqCC5axgheUhTpysrkMsx0n0ONDc889i4RDwG+l2KCunfPDItzT4ZF7Oz+ERXDRhqI68RWIHiygij6Q0HiO5T4kN3Ghm86vOGlqEO80ZjdamJQ/njkzKTEdeZZVqTMMjzN/vQJgnEIQmYwY1YF06vLCJMpjR3RSGMhThhntc8ySknowUeN2BNyBO2oiM8zU4wrQSNhTjlLUOccAmtpycFpjx5ANP5Hv4xZ2sGxiMhGSHzxNsokpUoByiFQ1rxHWlW1UWcJj9HD2+A17OV4E8xgokFyY0WwXP9tY7pDyvOPosFL538V8Qa/LF+tes54pbYFIpAEDEEYYGINpHT9tbDy97smSC7xg7x4CP2cnB9KKw6fd3olOZA9oLFIZsuKN5kCaw1xidfgRieniMsi1H0pJILFnR0AKbOMAbCKeaJdWJgmYXymGDnjIvhpeccNOeqFLJOUL5MMr78OFjzPyQqGQZxyjrwqglZbCykGM09HA2Z2uxNFT1HF09ex9WTfKZgbl137MNLalFchU/Gfm4vHq09onF4tVcsAQLNmi1NNCxLHhReAq7hY2h0b0shDBZ5vWm7JlTfL3t2Ho1DHMY4c7mWtzn27PTd4Zhc90su/pmQeOsuhkuj0KZymYHcF3GuozXe77e6pbW06x5tKDJiBJuidcfVPEyHXIHa7BOzDeVswg72lx+0Cbk0qwwHekaDRIqjGsYWWZoC5YFrM7aJ5ifvVNxhV1yZGYBRk4rO9nJrMHd1Itvuk7nDf/CI/w+MZDWrt4+ZUx9Dy8xM779Y9/5p9evHpZ33nln37fHx8d33nmnqsbIZVnMbFmWp8fbsix30Nh7v16v7j6de77zne/8/d///Te+8Y0vfelL3/jGNyR99atfffny5atXr37yJ3/y937v937lV34FwG//9m//yZ/8yS/+4i/+3M/93O///u9/5Stf+dVf/VUz27ZtPtG/8Ff8oV8zVh6A7bZsmZm223SFniX4lEsIqCqbRCqzzuhLT3oXTZmZVbVt28fe17JbV/cOrJJst7XLe2Zyb1YILU+9cTVrzMXqZfQXq79qeK0cfc+srecAkpQLQWRjOqqxWg2rrbh13TY2+QJFaSm0tEj65HnAzC2Cy0J3BBCmML4we2tpL6Jd2yZthV3ohupZvfxpuGaOJdmNSWuB1tCmf0+wJY56Yfr9Tfa5HRZ+vSaTfWoCVbODr0l41VQLDYXM3UAzGuUuMxc9PSwijm5vEgkNIN9gy22FjHCTeZjDSSfdzL1pTAqJZ9po6E1pVU4DFstl35esl6yXzkuLWK3ELBe9DBgFQGW3febcJZWUw5zmQafVjDBWlpCuCoym0ZQts2WZp4U1WoMt7i2czRFwIqjRcwyVMmcRNaPojpwVLaqozEwdqiV3j9Wi0d3AOnwsKJuBpnUU1/N1OjnfAjj1w59ZYgMgaXLd165a7sy9wwzsi7nlD9f6XGNLAIdEb6piMCfwdjaFXRB1pCgWOOh/9/ffffn2CuWwlx/c+Em1QhQi5ak4sKU857Te2ZpdSE0PRdr0cskaTrrlGr4sThRRo6YGulQ1oZgZwcOBbBIH1obrgmA1JqtDu0MOOORQIJ0Wzy6TIQ/4/Zc9BDGkTpUzT2QCSFmHM2pRSCDBogt2/AaYfF2cMswi59RvSgIETqHCm9tJHBrC58AS8xlTJaEkB9wO/AsBSlXPAcy3omZfH9NUxKEs5JhOIwfLdqJmE1k6cG26yx3uXMKWKWcKmpv5LJaO0WUSfhh9T2rXvBOWYN7HeYJQomb9RVrJCjoo0YiuLNRUAyQ4cCDMoslsmnPMX3Y27XR4/Esn+cwPXdfhe34Cy3TQje671fJwVfOqEiXnsa3ilH/qHGAeZrDjTgj53n3zjj/n9YG4DJzFwxfr33R9f/nT0baZA+3Zj50NFzPIR9VTz1tiyKFVZbuNDWPocr/c0reM+XXSjTT7R5qh2iEG3Ok+RvXRx169Y22rxcoIRtAGeJshY/turLa6XXxdA2zWB9ymvcRwswOU0g10cOFaXJuNjBwcA1kapdut2VNgH4vlElSR4c3dQM88piLNuns9BB7CQksUSvXUa4ipVI2Fe5FJL8Sudhv2lEhZWoBBhlWyFsOQblv1KlmWsZZAC2uwZmpWzZIsMLem/aI+rCf3HHvuI20UiRqoYSiqxsgZAQpIpUqNkmQazl62lDFVm1jlI+NiuggNuVKLZ4tUTjrKbGztXXsv7KWBJc2C8/UUSvuw27DHHjts1ViV5SkfCabK3Oh0tzCfBuLTb8wms9DhgciM6lIBRjcLn8wOVnGvyaJRSpr7RoEQLZU9J2t3NgUOIgVxklznkXk0I58ft98DMH+grO/Tx/nsbZ2PngyLhgHgnXfe0Yf/78PDw1tXZuayLPfsSiAfP3l8ePFA4/Xhcn+i999//9133522PZPv+mu/9mt//dd//fDw8Pj4+Au/8AvX6/Vv/uZvvva1r12v1/fee29d1/nA3/md3/nOd77zW7/1Wx9//PHP//zP/9mf/dnLly8nOs1Md/9PZ+fzzy9JMYI7uYnJpdesud291GgH67Xs8VaFceHiGaPLAbBt3Ye1kS0HYqBs3k5GBC7wm9su61aswHhq4qpYx8X2t9jeavX2qrcXvWzKrN3KZ+J3scRMopuPxWvhFIoUmJjaxkYGNJzZCo0IV/jk81JkC1ab1YgCFYZVYwFRvvcqqQojUQkvWZmxLcZu2IlO7aSFK2x+YqblfE2jnVImKpVZK7SgVuhKDtiqKvXZBtcRxT05XxZkThI6oMPzVVBWH7otthxGyLMRLahUCa9wNUM1ynx6blvSMT2tUuh5DPNkJcDJJj2kjK3kRa7ll51vi28LbjDHU+ZTcZDdYDCaW6i/Q1WoYIRNSu4sQCGWDGqEDAu00FbGCsUtYyTVKY9jyDkdTCSYzGTw5EXTaEg2PQ+nsT4BwJisQmalccZNmZtByj7EmeBXQlVSCQwePhWnwuvonX96Czo9pY9je95iu83nbNk2bve7XP3f75P2xfr/vT6HW/NndU06+N2JA1jOpopBDh7AUlASA/Z3f//e//a///joTxd7+XTDYzUhSiFETTYsfPrSiObOBUY3wesUd48Sc4TRyaXpuhxMA46SMpWoEy5x6qVlKDuwJS8LA9WUhaHsEwGfCDNjEj7n3JI1IEimOsDMOW978yrYvaQVQFXNaSusOC8zNMpAwyHJqTOUpKCizo86hckuZRfm3FLEbIhPnu2dWzUBkI7I4EwxQBlDnApMZlZVlpu5O7zoBSMKlFQomwkxd1LvoVQ8h4kJDJrctTS0sCVqCVuCSyNnU16qyjyB5aGuIAiO+SOKTER/s4NNxWkRVUhiJptMi2FPeT9aaDZR5bwc2JJ+YuZSUccgGXVH3WfWsk9siTqwpdJRAYaxxcZ6+eI6WKOqAmXnTzX5zMdrIQprfp8a7+C53Wu7Z1dKtaYGG7634/fF+jdZ/Mz1E1K+IfccZJ9DfGK9UCNviURIJrWtxoYxcu116XkZebmlb8Nvw7fhPDtMdEJd2cVZiQXNRulpH2OvvtNjXeMttGCE2QBs9L3GnjfPW7xoSy3Oi4VF92HZq7JqWzDZSuEeDga44kI8lG/pe4XKszBKFU6jfCvcAHOZuTWLZS/f0602y+261DXGtbVLC+TCtBz9aYwhpKqqr9wHG7kkYq92Sz11wQwek+rg1axgaaXHrfKGmqL1h7IH2ANtkTXbI6amYHRlx+iDPfXJtn+yba+3ZdtWzTrFgFDtvbDrfD80C5yEcw/sFRB8SBswZHsFlasykC+Yi/c1usAqmy5Hia3Xthf3ZKcXFzrcoS6N2rt9vPtHezyqvdR4ic7WsWBUjapYEE738BbKoRpeUzMOK4XJg14ZNYA0WLi3FllZMwJg5Hw5VFOcUGKKgFkJfSRwV2yTTjtagjhPD/OY/P7A8S65/GeB5cncgHQSJU72xNQ7/eM//qMubz89Pb28vFjcb7endV1fv35tZtfrw0wQua9p9/ruu++OMVprj4+PVfXy5cu/+qu/ysx93yfUnKkkr1+/BvDhhx+OMeYr0Xv/+te//vWvf/3+s00QBcDdb7fblGj+SK1kk6wpJV0GuNuUi4TCDH2dxwdvMaqItTtya9RSvNDM2jUfFlvXdVn6BQbDzmZmq+tybDxWtmhRLXV92P1Fv15uV24vsb9a6r8s+arVNbC7Hi3dgy6BNTCS1Y2jeV1Ppmgxy4sNDLCR5dBSalbN1azCJqphm0SgQpWaKZQLs8lUsaWqlKVKqORAwBpbuTbKKbMCrdymqlzFhBXZy7rQU71jDPVRK2ulVnq1TNUURE1QOblQBIzTHh9xNHAIzPBdFVIjsbFNs0cd/v5SljK1lEwkKgg64S54wg9z+hSUeMPhooxoBQMW+qS5X9OvO94qvFUcxuHjcYxb8tb4FAoyzMNSD1bDq8MHo2N6dhiLhzhMokhciIvZanZl2W42uR4Vbu4WZtMkUwUvC7miSHmLaHEHlqJm0x1SVWVVMWkAJ5PWskZVTk5fzsqrzNJQZBnqTQ/2OFV+uryX3lDzAmPOLU2GSf+ec4RzfW8w5hfr87w+/++WzoGaAzppnnnwRmVgkEbHvtfl4cW6fAX2ZVv310/f3qqeNN2oreSCTwPrFLKQUOFkLaIOxaGmh4vc0FzBJDDJo2ElQcFDXimJWYIfbToZq9nc/XbnbpYAwuhGTfWhoJoFg51uM8Lda/YYhkzr0zmNe67vwjEFm7XHG3E6775m0kGsPPntPMzpCTiZmABNVaiTxlunoPNwCboz7HU+IygodXjzTD2oJmySjFXIwSojnPRpwnp40E+m7hQrvrGHBQCQ5ojwCGsNPt3FkT3n2QageTQbNr3WbBrtDOig3UKmMqadTa+TdDE1mXb4EE2axqHTPSiyenNgTdbH9HOtmfB7nmYO1QJA2qE7vfNgDfLJOeHElmhiVFyWRNXdSOP886a2O76+KfHeCCyP+47vvQwk46Le7yNtQFL7tA33j5qVxX/IOifLz0+Ls/0wq3AcSYJ0WXu9pVdU1ajaDb04ahm1Zq2j1ixLWSbGEKVpEOawo12VlYVdvTq2nqMzR6hs9Ng3U6palkYOh8zcfN0RfW1YG5d1b2sHclf1wdHjZhHmrfkS0YQ2f2ok1VvtzSs2swAAIABJREFUzCfqlsYiGRmXiiobo4w1P3Bmy2SoJ4y6MC9VLSvmfK0KBYgoZrIUUmvuK9Ed3bHT7ejbZJBOGYdZhtWCGLCBSNRAgRzAllQxLMJqCaxuaVnWSiutkQI2VjGH0WzKuo3eLJbWIpp78NhsCiiNUajea0xLDTrN2hJtjzaW0GLyknpl1+g17Xw31CZ/Gm3vi9oD4qFkI5ljH/u4JTdxM6otggHhzSLCMi3TzChUz1FV2Su7Kx1ZSkexO81GcohFk1tBvboqqyRR5QexwwGiUDWqGFlKGaxNw5XZ4Coo69yK54YiJDjmFvb8KP3s5vMDV3zPxhIjslFHxC4CJPvLly/Rb621fR/LJS6Xyxjj5cuX80E64XE0BxARy7JkZkRk5kwTmSNHd5/A8vHxcaaSvHz5cs425yiyquYAc9r2TC/Z+4/3ySefvHjxQj96Xj4tW7Gm70KXN+U8ZeRIW2bspe22uzuLgy23zEasaEtyFR9yfaHLS0VEvxyn6Vwye8ZNiVa2yFczxmXYZVyv26sXj1dur0a+1XJdw1bu1ndqw1Jcza4uOlHlYyvsQ32vyQXw0iKZZFQww0SyLAcGD/gZgxysXdhzqGaPZXihYEOalM6srDw8DVfTxbw5VitDGjStXLfivlUflcMH2GUD1oExNAb60BiHGxaN2/2kL+ogvU4JEDD9bsg2/Rqko94UDoBbNVR5dJw1CjuwCduRfundmEYFFQSIUczT9cIOwc5ML4PShEjZsKs/XNwewh6ue9ge7E+5j0dm2V7aeu0Oa/QFS4zUniUggRzTLPqoOGhEmzw6IUAvb/TF3M2jXYAG2qRYnM3RqqGBHJxqr4PKetSNc8upu5jIBn2YnRqikZnI1LSJnJcjQHzOanDiUuDZ9OTT6/lHeGE+/2fD8IGneMbY/2L98KzPHbY8KZn3c+KEWpxTyskCnc6LM/lxJreZ4TbS48XW17/7f17/r199Oeq6V241akoAZ8qZ7tm7qhlzeHiZTsKtYf4h3BUOt7Tp9Kma2wGMsJNPjqIUrLBDQtmsHHLsgQ4rEOF0M0BjtqRVAGiH7x+mXAdzlzvZnbN9fExLno1L7jcesSyzE2T38BHYXXVDHETO41tmSTJR44FL60RR90GMHS/47Fe9edLZW8pJGeFRv4iUyViJKlZNEZOfhkBm7nMIePyux95NHU5BU2zPCLQ2b1IpleXz96Obm08xwXQ4M+pwf62DlWo6wOoz7uiE2jgIrdPOTDx1uufX47vnOWaOFO8XkBNVzsBOAjKnQ4Ga9v/zq7MCGSiXmhAZL5bE6bbxXAJ5iobPN0dTOdnm5nwqCub12bYvno4XI0Yc1NnGvKuM5j77SX7yMt7KnLQomw+PcACZaWYqCOXu0ydjPvab3/zmH/3RH/3t3/7te++99+M//uO//Mu//Lu/+7tzevCv/9z+p11881UH+j+7GSd5/JhMG2x5fctLi64y5SgOetaStWStWZdRqGJmjp4sMHU0mgoGKZE9c/SdNQpZVkllZPcdrKasAY5Mc7qbxWVzbpeGtWFpag1jVB91G3bb2kxYX+SLvFEL1YBFI2oEtsCt6TGBdLjXssJHsvfp7+iMoMMWcJn+8SvHWoMpSimMogqSKZmi6ODSHJeGm4GugJsWIYV09pWDLEMuzpeMHdqIncdAYJQ00Gv6LvslbDRnCCHaAm9gJzo1OCw8HBGMsIhgrM0szMKP8CgIzDSImV21WUR4mDXziDZaqLkWkzRVojn2Me18n4Y/Dt+17vVgfMF4UZUDtfe9976JO7ib2ZWAg+auxYtjsA+AKlRlH5Vjr9FnzzGg4pxVmMO6jDSYJVTVdcTlQXWCR6cZ99QYEl1EyWhhbu7TQqQEjeN/1SSdJEhhHFyRc5v5PnXcZ2+4Bxq5+8STAyhbYvj3PPgYIDA3M3uxTvMzufvdVufwmjuFkPPG+6QRz2x77uvh4eF++/Osy/n992+4A8s5Gp2+QT9qwBKAVvnuZEny3VXHjDciJjk2W+a6oKLbJhVWNLKW0sr1oeKVPbyl6+rL5SJ/eupC74BfAj1ii6F2CeYI2LpfL7eX14/fWT+8cnt1bS8V7fIUWG582rnuWIoX86sV3JADfUh71r4jDSBdXAArGMqNbqKzrLK6NFUxSHpSvbRnSlnVTcmyDt+gwAiMVGaBMIOVmQeXpkukVXdxFnFZdttq73XrGLQBH7QBZGoMjFQO0Y8PzIacFICpsAoy3KYsErNlRaNlZimrsirnOEJzNNekadJsRBd24SbcxJIL0dnKUcEKIKmRPFiiScopN7kJlsz01Nq1dH8H13fs8qKtD/Y06nHo9chdnSnuwo7cYOsLesNi2WsHslRSFmiyEl0kzJ3kJKtZgC5vZgu8eWutHfWQGzwTOVSoqqpR2msqnuY4t+BlFnSDTf0uBtRl3TTcZDx8lTKVQylTWWl6bZhg09kHd1IZngHLkwf7pkAyM3bHuPjuq7AdA+M3kJLkdeDyBWfrh2p97rDlsT4lG5nNWDtFwQUm8AwXqlT7w4tXtz2rLt/+7v7uf3u49Y+SPuBTwK03mIl12m4+OwdLyOlyPOeWYYiQGww5Ka86si1IWRZSmpteWE5UGVZLaA2tptXtDLOgkaOYUgqlAmAnh/X4XZ8FXp8Ik3dy7LNX4Uh3vHuI8oBhAkoTEN1buad9zgzqPEdi09QH52zu0HIe9x69L8255YEqhZlQckoyKdnx2hXqCOmYkUlO89mnMtLMKms638+XCgVa2fS/nlJGqIqZ4ozXpAilijUHlD7KShDNZsbo7FNawVh2plFN6HvoGOc0+9jajtHlHVh+Zmh5gvnn1LKDGHMftc6oTqOMaZwCy/vXDFSo4ijb1Q4p5nw/T2rycyLI/LueKWy//0FfVXe3WEmBDoSk1lrvXbas6/rBBx+8/fbbANxNUmaZWUT0vkta1wswDzHPzIkbJ3vt/fffv91uf/zHf/xTP/VT3/zmN3/zN3/zW9/61n//7//9f/6J/NFZ/PT28+zmZwzEA1Ye31lgwgj2ac4qUkypWCkvoTCKW4WZ0zUaxhyvt7Wtq9jKEoRVesqyaAhaFCqRpb6PnPGx5pUQp2M8OmybPgqFVtVGea/oiGFrSTVqYwRjcSyOF0IoNVnzMikOaYHFheHNfFWxkmlt81bgSq6MbmN3pdcwT7M+P71dHIWkFapXZYoaXrlYkn1wlOWG3JQNtsCFgRo067F2oeO45DRaHOSAq0w+GseARbEVnRaZ2Ym9WVxbi6jw4zK7TlmVo9OdZqTLfOCSsLKqymh2Ca7B1bFQzTRkH4+ZcNeSVa1q9uJ3D/N9eBWzhvpjGJuxSFiwzMQA0G8FbZBYacek7pRHSJrEhSmOMjeEwehML46BbjR3L1VVvhG9l+lOTjGNbnuf2w4OTgolJN7QSnDuxscOXEJqjjD/NYjrXundGWgAvE/D2A6gVN6/7671xfr3W8dguOoz70RmdrhXJRYSuhwc5uM8sogL0W6tbbaw1pJU++JjbOfRMlWXPcaTy8zU8nK5PTzs18v2YFvL3ZLMeFJ+/FQfPfKjx7bdvO8mzS4xigJm135Icqcv08lqfoJcdJYzZ8IQrbMJIWAv7RO/KVQmRVgL08VrterInqRATf6FHFowujQSPa2n72zdalSlXDQSTtEOfwQnBnUJXQIX17JWZGJYgrdESF4VRGAGmVMGiTmlm2DREp4MRsXq1owBAZN8W+VyVbXhNmRbcZuKdwA71DGttwwwVrjCJBfcHK6iydbRLuK12su1V++J3NifdHs9bHNDcAUX+CuzV8jLiDG4J/pAT460ZmxmzawZ4ITVnmP64KOkVI2hPpjTP9JmB0uTAMw6jQlPK8lUaTB7eqqiEgPswBA7OOjDDzmrAQOkOwmfnK9J9eLk/h4Zcfe+//c/qx5HNYDAuOspbbdaKkbstj/HmV+sH6L1ecWWb9Y56zkSR2amZGLOsGQkqzJrf+vtdz764ENo/fZ7t58YDx/vC6zkU8aCw9X41JzoGO0Bhz1METOMhFMS547mctYMVJrOg2ZuMNJHlZVYCVZYTQuKhbUG1sC14SGsilXIwrRRHeLxo0wTIfMj9+LQOZ/A8kCOs56YWSKHlescjpzOzlNwo/PnTzAP4D1R0czhmFWw4c3A8GCy4Zw98iAsHLTYPJ/wBLtTsng8PynCqems5PN/FUCYuTkZwACSRqObgTZ1RDVjOdwFyqGZHAmhVJmY9FzM8NJKAIIDGImafgPGaY84mwwywFTGU855vFKzJ0ZAop0jymfetOeVeWAd+P3E53MEaiTBMHODE253e90iKuZFJ7A8G5QrtAjLjL48h8FvWgAT1t8PPI0YMaJ/9tNHAIFPCdbvnLQ0SHr9+nWM4REkZwv/6enJaOu61GP5K5897PnYzJwzzN77uq5T7ATga1/72te+9rVlWV6/fv3TP/3Tv/7rv/4Xf/EXOGaen/8N4d9z8Q2YPP4+r95J62eLomBJqJDHHTYZCFUuqXBIvI3u6oE+I1mXRetKl6JY6X1vGuhD5s39ktgBZO6jdxey6AFGL7hgwCA3WIpZepG1jrK9bMgGba++Zze6MxZgMbjGFeWzZSSHmqFcNQkEvjBKZaOsM3aLjXYhLxilSIxUlvtwszlD67Jd1uVdlbtUIIbXRvSglyVcVqMwFsTCSPWszvJuPvPYOjhkKmJQO9Fp5UzPxSrNoizToqwycxB7M3izY2TpFVZ00HnL6l0UGEYzWohWbHPbubR60fTWUm8tlYUsjeHbCLAdjuMOi7RIM3c6yws2cgyMNYKMAmAxq+NWqr5phsZDA2VmTjfTdJKeTm82LbTN3M2dM7BI3IdNUZtV5qjOtJnFgLLDGMRAqXfbbqEoRPHIPFZVndoFzFYrj80XWUdS76FkeNYHuTdBfhDk5LMpwdxtahmCOuJez7VP55h/sf6jVlWl5wp0BNqws1u6l4WjI9QSC/riw8LVsycAhyOebOm1FJfRyK5W4lNZqbrcJXd3xyerVaVMLwIvVnv3yherr+IKpRUHP37Sx9BHT/zwKWr33One3JcyFatUWVkzPtvpC5GEU5NZD2eFDXHQOxloZJC5q/bkELtiyIaW5kt4z9YVeUtufXolNuECjAV5BYc0kmNg79bZ+kzbnr42Bje543AWpIJYG9amS8O6yvYiOGQ54FJIXnDhni/OIxaNh8E3mRBCMW0HoyTV5MKZFSh4l2+yW/F2ZHsCN+iJHhYBd0ZQVgjRy2L2q8MVS4817TqWtx4+/DDH8Nxsf8L2SbbuiwIX2AJ7Zf5KtfSo1JbaCltySy7NGq2FLXE6K6pryFLaIWf5wEhm2HBLt/DpJZHT8X7W0eCsolilHGU7s4ZXmnWzQRvkMBvEwJFs5YDJ3M38mEkYBHUoIU5nn7MEOsk9//yS9L09rB9BhsJ/gvXDV0ry6GHMAv6QyJlh3zvR6A8kvvWtD9ZXPoZS0LN4DwDPuie02WyGFbwApdeBcQ6mklG04vF0IGhk5ZjDuyDdrVFBNCqmUxekKe+WpVhilnVxaFLv0eUD6AO9kDqmawXeqZNEgQTMWNP8hWJlKQVxsukh45GLUUpVZunuSyPzAo1W5wsGHlFrJpu6SpukkMQRZXtSj0+fDDvbTie/1qaZ99QuAiBR031GJ7M+IRoLPr1aEyxSZxYUCLnB7OC4CpUl9aqc30bjkc55XMhMZiE13xPIVF5QnFpTiJwujlU4wo850TQP4xwcCtWcpuw1/TDO8eydf32Sh6c103ReghOOIspY1EGFbTpRJSqgOCyAj8wBHilzPPH5SaK8V3ysc5T8fVdyiRG0afOku6boPky4XC45xocffvjl//rlSaa9Xi6S2lsBIDOfnh6v16uZjzHc/PHpk0khmw/vvU9QehdKffe733333Xer6gtg+T3rzRDo3EF078A+u2cedYa5eZw9pMlfxHFqncFFKdK8R/TZzG7NW/Pqh5BcVc2jtfCFsXAkMzkGR8KMkx8ebWHSyjzPaPASsBRcWcqdFSEn5W50wKpBTRCxEV3m6cGlVVilW5maYQ4hCy46SaNCxeJkXgk0GReDOcokaszUIFSRHrgCbX7KfX68xRoOLPDV/cE9Wckqat/3iY1dvs6ddabFAiiDhxp7WEQxxBgWw6zgnh65NNJF62Dv2JK9fMCSKPkY7pRzFFSsqlRlZDrTkaws9SqMjtE1o47oTreovWlPoxYE6mJ98ruc5aZ0ZeEKGLQcxBcT6CoT3egG93KfwHJyXOluE4fbtOmVCa24Tir0zIMzHmR/Z7mXR9JglFUh588985RmbXVm8J5EM+I4VRxakTfpuZ/56wcCS9wJLc8Mq8/BpQS1mdUFfUaQ+cX6D1kjhu2WSyLRbrO5MD1ONO91+C1QMQy2u+1gYMARwIhxxQD45MKwvVqvngnbcBO2ZFrDJVGAgVfaC5vyVy+HojI/Mjzu+qSu++2i7YKxWq5EA5xVRsKFRoMhEGmtzLrUUaXKnGUWOWJ+AkRxRiV2LDsDsZCd7MZZq6CU3aQFZqDJW4btjk9QTI6KAX+C3yye3DavEqAyk5PGYZw+iTNniEuwOcMAsBhJ7/RuCtPMiAtisl6ZCcwSEFM9BQ8GXAx4hNylLJUJAGry53zWJ0oXK8k5v82jDxSFVliKSymoMNgwHwbZ8P7E1x/RIv/p461va+9xG8uQO0PRuBSvpYtyHbkUVLMSjTCunENLmeSjiqqulqapAJNF0it8uI/FsRiEEnqKfYrCzCpw7hwHYY60aahzNpcO/t1Bpzuw4gFN5ZRrTj7n7+p1zH7Pc+bz8vtTi7yz8ICzRDkUQNmAjhm90/J+7xfrh2V9bk8YP6jRyjf1nmYdX7Ou27ZOLjNV6Fvf+taPv7hs3faRMJIOM9LfjPyOaLpjwqdpbi0/VMyTzwaAMp+uFQcBkzCNHaf8G7TGCiCIgHxq9KqGVZYfF3EUR3GIo2yU7WJPjsSUKs0RBw6nG+FsIE3tyvEJHpmoObxDGTXBGDSjm1SjxrSZNBRobgXaOd8EAcztYibeHZg2oTwA9zGDmVxU4NPwh4CJeS+WSRZIQyX9mBISBaTZxFbTuPcAlgJoEmCO6V5tnEzZSmVXusENbu7mk4cyq7fMo/81/cllkh9z2KO5aFPKIAwhp6LUTiM2vPG6wGGLexw6z/a9WaCd++Kht4TzhJeo6QprLFMFsh0IswKagqqAYr5ouM+XZ8vjfHKeR+48bF3gCLz4Hkvto2m3fPZGAD48W14ul+hPAD7++OOXb7187/V7/+3tr/zDP3zrK+98BRf1vYOYiHHf93VdyUPLNL37P/jggxlGd7vd5tzyu9/97p/+6Z/+4R/+4e12m9KmL9YPOINN2sDxD/L5d1Fw0ESvUs0aR3MQ9WxiPsmyEK1H6+7u5ksbLXykppk9KpeV7dKWi7WLjc4+MAZ6nsQCcl1bbqgNpmA1E60MalVRtam6UQG4o4XJIdNCNamMm1FpyHBGkDaGoVxhRYuilxnMZ1StJ1hQL/WJLd3Nq7mKAJXUNH6QFE7jFFtPcaEBQg2nN/rqfm1erIRu6o9bT0qMKLOaDtU2QmOS2eXlHE4GPQpteOwmujwRAy3TRnIkR6InuzhgRaoomFOOMRxlKqQ0fHTTYA2MUZLEfce+lzW3CEMza6uAGuWU01lX77OhNDeyUdbdjFiIpAzawYGGKYclPBShiKoqFSqhOmI0jyAYEmWT0JfzHIEE7QDxRKAWH8vSjXITKqtGt9aP2Le7P9gzKcdJzSZQd93HeZc+1ev/57v+d/r9vYdFst37i1+sz8EaMVAWGKQ1DrM4rfreMLIzUzJJtZTBdFGH00qr3L3WHdGldSjyFmPXbQRzU2/o6HCyaqlLwd2jR/VVvPSyNKtattRTH4977LertitrsVpwlAuzrWyINKetHmVejr2019g1esaYu0MGckqEjvNydPgw0UH2sN14NEqkTJeM5qCDnm7d+ElVL8tqQ77RN2s9fI9kwbLcEKZmarNimCWI3KervRGwwRj0zXyzadmvYDVAVYf5TE1K1lQPuUdE0GDz0+6mLB1pQkflUKY6TgKyHA4OjUQZQZdFcUmsxbXkKAOtDm/X4fsTBqCW//TxlhmZtqWn7P9j722WJFuycrHvW8t978isOt3nCgw10gQzzHiAO2DWDIDxFRNegCFmuk+ChF2Z8QBMeQ5NNWrTlCFmArsXNVWVEXu7r/VpsDwis6pPt2h+xGlRbnnyZEZFZWVG+va9vrW+nzRTN+yTT1MX5TbnpY5Jh7nv3hNohmaTGVAOxZRajQ/K9zXNQa98GNuaz8gRc4ojITSwqUGuxfy69+ytSG33h4iHPwjWExd9gmhWiNq5GGB+FyU9noQvFV5rPVrnAIb8lG9S05jsTaNoFKNVY+v8/+Ia+7r+5db3EFvqddjzi54lPvikisx42r65vQDspE/18+TMFnKEiaYsvuOaKQEyrGgJI1ImIeW54jxqGFZOjkkASWVGRiYypsHczUlzNtCBtqxequKKyIjUrGzFxJCNtJk200f4GSy2fKocvpigrTa0zATW9KDKj/q+MzWRzsJMSTM6GZLmSh0xb+5WLb4SovI+2yMkq2mlocIcYcAUcqGhuzhwWZk1vCVBMWBC5EJhiyVL0EnV2CZxH2eaUZkKrCLzoQvFEh6sdn1RgFm/CkjIhPIexlkeY0klpQeHV3L4XVAqA5wc5TyUUhpWH4xi4cTC1SLCHp35KqQIaSHJfIMz680rSw5yrCjLgpdd2ZEd0WtcqYKXK2x1DbburOX1sr6+jLWjk/barJuf2eh/OT14q3iXJI0x5sePzPN3fud3Uvnu1969/LeX/+XP/tf//J//Z4P1rUv68OEf/uzP/uy//Jf/7ePHjxDef/Pu5eUlIi6Xy7fffvtXf/VXP/7xjyvZ/DiOH//4x3/8x3/8J3/yJ+f59ez+zrUaAryzmvF2X2GhTIJggy2H2FzAsu6d94uFNIQQXAZVZnBEj9M0wFQjLxv7pm0L8oo4oGkYVsirJmTmTSKUVLNons/dnzc0Tc95xMstXoRd3OUN3oYwBU9y+kF7YVO4YrZm3a1hNI4ONZxONFOEa3bmBcmbtRs740Acu2t3mZIZp/yQT1nApixkO3hR6XsYvqXvL7IX+gRCpkyLsWE2n7tuT3s/iNPEkEWmbWl2BG4TKxLPOAxgRxDqGNMTmRjmp3kkZ3AWuzUt0qc8zWJyBhzDOWvCu9EdMuBMhvjJ6LBGCyGkltaSFmkcyJlTp7XDmocs04V+zzS5EyHC/DSl6Tjs+bAnSne5ZICBDBNBcyeMlcM+y0YRRhEZyoVC3ao/CYMa1KmLz6ftdKoxM2KmGwm20lYIzFxdCjxqwEXYXuyzYo8sn+7XDfyLgOVE69/1+Cl/m1hSeQBf5wb/5qthRtd+JsnNkmYQTAbi1rmkvzGkVlTnrW3DB+LS+9Eu1921eNQ3XoeOl23OybAzo5+NZLYXF8yeXOM2+emIWUQovXvRPmP+g+x2y9t1Pz81pjEln3AmMyyhSc62+dbN010eN8SBsDgRFNoEmswZndHBDdxozbxtJSKKFzs/kZM2TDkQQ6DcsvK7zSwZL5kvwake8ME2rEXz2KxPUITRljXPLHquMpYoIYGwNM6wkTZkp1X4ZnZgVlEIUqqU4IRCSGITWL3wklmxumomJmTFLG1mAunW4DssSHpy1yZuyk3cxIvxYsGcVmm2mOQJh4zDzo9xhCc9m2O3/uxtmJ+0J9mTzp4n8yYVJqUAS+/J7tYJhJSBnArAaNYaWrNtw7bBtulbNrPuSKVihjAEoIYuj4CBVR2xXF4fg0SsQJbqWL16lRjhqxEfvoaW9pkh/3pB6zb56Iv9vNUxJcuselwkM7MjAtvXw+dXbn0PseXPrqIX/kwbtkZDUioyZ9+2Tx8m6UlO9XMg4CnPtdVZCYy8ozmrtELKqJSXy1WKNd+MB9TyLFiTypyYU5nhBqtQQzdXIQv5YmDMVCDnfUrpUxzJKZ/pU22En5OjyqM7J7awSPlas2wXq49nVYQyFMhJimhcCA5GhoBYDCmnd9/gAUuwDHXxcIOlL//rmoCIdfmuueVyGISpALcTqHFLvVoqr4lK1uRjFMhCmWXDE5DMaG4VR8VHRNSDfFr21UYzQn7PPMl7IU4KAcXyD5KyGgj35BWTJBhFLhbK8mCHculZ62e53yMWVCzzE1ONbPGYALy21ezNpwRszS0X36PgpaOAZW7KLpWBZpN8iRZgegNF7hD2Ltl7vE+Y/8KBwC9QF8w5O/DDX/vv/8//43/vWz94/A//3f/4Dz/9BzPLzOv19vzu+ZtvvvnTP/3T//Sf/qdf//VfH+fwZn//93+/bdvT09OHDx/+43/8jzXD/Ju/+Zvf/d3f/YM/+IO/+Iu/KG7tL3lV/ntZj07tW4LhvfJec3CRoIM9FSOj2OO1H1km9zSjJYZpuLEZSTc4wjJdUwg0w75h29S3CB2ZE0oinAkLt80NbsbIIoJvntumd7veX9gxmuZ1fPTxUXwSEu1C99vEbQAnOfwAP5VdUPi2ta37xmMz7jw2jkqWjdHz3HNuGf2DbR9s2+Ljnh9bn22bnoThjPYhWspCFrCUOY3mUzzEaM+JpxfxE235+OdhMZ9svvN5w2HNXkyfWFwOD7dojQNBThqASUyWXVHHFBKZUuThurUKDka9TzHhiSa2IY2ZRjmjd+tmm+FCDHEIn8ARvFh/8g0KKpjyEJGOACKgs9nV913zkrNlbFIwZ/X9HBtmx7nhbPp4bXpxL4JExIwcESNyko2VW8o2AzMzEiOKa285Mya2VE9tHb2TVNVmnbq0+W4bjdmZM+NMB1p5gsTd+Rb3CfirbJz3rqC+uE3qLvT+x23yN3PLf+b18nX9K61leTKbmdY9lDAzJgv5Z6aGeW3YAAAgAElEQVRC1drqiLF7ty6TwyuiBHdqzIczz5f26YwIcaYPHmBraK11zCfCh8en8/8e8Bakn2ZpNvSEK243HC/7+NiYhCTP9ExPtTQL97TNtnducldTw3SFdEZ4oBPucON5wbyAT+ZPZhfrT8Y5MM/5Uzsa7Uq70k7ZOWUN3tIc1gR6IG5DR1igTbZgCzrcsJFAS7Js+M0aMxBQKgeCM30SQRvgrDdyWgxUbrQ6WN1kBwGFULz/kKpXHRkzs2XKHtGPBiZhRjbCyGa2FYMFozEbuE304DbRpz2ZPdlEDqYGckqDGo5sGO3Txxd0lzvcbfcerZ30RntOPmU0HdRVNc2kie65bZMbsJsUUkTOOadb89b6xn3zfcO+wRutpVNmPCNzZABDIjaamYuuLJp+UW4FU+V61tZbeSQgin2zxgKrVrR0pafKDkVcQ8uqaKuthnstxp+ru3wcPpI65tuC//H4v+4F9nX9i67vHbb8Li4sV8YicA+YAFbAXE0O3A3jPMwJKoXml3HLREs0PeAJBVDV87nv9sXKeFSQd794SJnM8LkYV1YpRyE1t2ZshDMNcJuOo+FwHrQSHyLlM9qILdAnegCJmolKTGmWAqE0m2aOVh70qwiFiWv8uCZsJNzsEWUJoALy4GKHFWuhiQtY6o6QXq9LqNHMewMsB9JmhjTvKZT28IEtcqsK4VW3WmAQJWcsTGsGa6Qlm9FJR2mXzEDmSsOsV1nKGvvY6rhXDlr593jlbN5/MBOmNDJnKiSDk9VX8+o6ijB7QRIl6kxbtiaA1lilDrikYPUrtrtGYGHt9ZLWJsKDY8ZX1YGWPSxUhNhGufTAlg3ZwIbl0f36a3l7cD4w+4OWyzX+egss2+3LvX5XV7bZXJpt1qcE7LT23ET+9L/+X8/Pzz/44Q+O44iIH377Q0hm9v6bdxU98qMf/eg3f/M3y0Py5eXlt3/7twFU2vhxHAUsf//3f//3fu/3/vIv/xJAJctV9Nw/8br9/9vSz3xciJKvWaT1Z4KYNUpUBigzZi5adAhcPQ0m7jbE5c1HZpEmqARo9B7dwxoAZsQYdSGjubZNbrOZ3DPPaybSZBgRc8Y85+mcbrHbtFZD+hFEIsoWvniqV+xTe30LbtotN8Nm3Mw3694MxkQbwkzFzGEjLRNK2072F+VV02J+Sv8UVtSnsitbuidttzR2t4mROTPKOPDI+ckDLjgm2/O+NepiGbApjYzjGNczryMDLdFG2kyeJRJfzPTZJDGROcVIrvfpQ33mPrXFiBzhGh6iR2/oimePYARiMoPR6N1ypiJFizo/0QRNaIgQ4swtYr/Ge48tLdIjLdKikxu9qbm+PefTyF49q4g9cs9gBIxpJre0RR4jlIY8buftdva2tbZJUdqB3lihUZKm8uqIVSX7S/pgS/mr0RhizQ0+Y5e9HS5+cd/8bmD5RXXWML/4dAA+/CLd+mKs+XBhnUL/+OvnO7+nr+ufs+rWED0wjOTRiYCdTiozLwM32NymndY7PDfL9ukSmVv00QCNHQOnZdp+mzjPU1fzwz37KXe7dHDrZE+lbsBxGq8m3wAcbO6Qt3FrfMn8SPuQnrBktsyW4ZktrZGtiT2wpZiweTAHGN6Sns3QiBMYnSf9eHri07fc37f9fY/bjNvw2XRtGgQ9bE6PYjmpeGUhhvx2+jFN9HojZRE+s2e5A8GrJmFLI0p1qBbwQBviSKCyQICd0RFN0RCtsi6NDhowpFRlfdgEMf2mtiFSnNIEppV1qg3YgGW9ibHM/07idFgPv4Rd0i/qT9mfVA5H88hx5jxyMlNUOtI4N5nDEp1xiUmC3CA7aSc3GOCtlOsB7JihhvAm5wk7bZud4dga9uZojm1r+97oRvPMPuc2B+LEonzAG+BpLShlaqValg2xq9xKzCr9XUpkIuAChU3oiQ42mMtsGaAIQGLFqlfj60HYT0COeJpvMCuA2aZ6NMyczbNEaJ9xuBqGf9V7/6qt7+Mv7HN4+YBS1S/hG7bsun0bDOQ5DvcOSMrensZ1ih3cxCg/L1joEbBRqIdKlu109VSW3M5KmZmZYWXc47BUVgN9c1v+DZQznKPxdLs1XmmEWUTL7JF9zC3Ygz2Wk9+SXd1jOe5Vn1ekEhe4vOsFF+e9xDNG8/LNrwkgRCUTTesvsfwR45WGIHvwHFIi3LxkTD4tZBOnlAVnK3SN61VNVbtPuSBYvopTK5+jSGdkS3rQyQZ39sZKhcyV3klQmUpVAJrdT5/y0E9jOmXMGhyW3xBD5YnBTGMa2xJzlFNrgP0FRYeVAS5jmcaiDCeFGmTXK1WwGSLysXfuPjv3HBIu3rDK/Of+8kJ3B3PdA6uyScsnVtbMmpUe/u0k6/73V9vjZ7Y2iGiPYVj564i7rVfXdbbb3LVf2yvOBNAxW7TrVc/2TNLMJG3bRpqkyjK+B83xzT/HyigfY4wxLpfLvu9//dd//Ud/9EfffPPNn//5n//d3/1dZl6v19/6rd/6Cizv62dr6NUXAIBHys/DV2WNjUIygG7Q8pAqhGFZDV4W3ZwEGeUjtmQ95YvgluQoXkHOnEdFY6C5tq7m0Ty7zzPPDKQxkBExIo8ZF6+U3bF7NoTzHIihYUqTEnc6GTaw8rO1W2yuza27bw7QQE9wiCM1Zg5LcahZWj9pgEWcEectecuVWhtTEXmVQ35Nu2brk1vhWwWRlE6bLxFsgkhv7/veeZLzlhqJMeN6nNcxr2OmLpKdw8a4MywMK8HD8mK5e860WL5oPLKdsR15OeOCMTBHS2+m3idmdJvv/BFcnlnWIZZH5hEgEzbKnwMxkVMI4TzlGe9z/jDnD+Uv0ovaizg2YmMzgXhWNM0mBMSInrHVe7dbs8Pt1vygwQxUGuJy6ZfLPmfOGYkQwoy900Cw/GYVxHV5n1mohTWFr/Cku5McQcHunSp+MafEanD9Eht9+NixoikB9OgzDthG8tW8580dF5+3wt7Kpb7rKvplJqdf1z9i1b3g1pevQj+7YZYiRlBH2BGDjY3WTbsAuLtldBxDPsb7QEjCTTzoL+f2aSO3i975vmG7mSUtz5a3IJU4O8/s0YV22DbR8tx4Dvsg+5BlTxMtoyXr/dbYXdim9ko5i4kc4PSe7upEIyYR3T51//DNM775Fk/f7s/f7seHOD5OXfexbfPmwR4Ws4WRTlOkMnCGndmO7GeQ5WZII4fH3GZuQje0Yg9Y9egN1hLKkieJUxih5uoVTc5oCudsCodbUTDM6FAgQiORYUPM8FtqAyfmkJKZxgnWFHTwHlgi5gKrw3SaWg/uac9pz7k96/KkkiwdV92ueXBCEcMjk+nEDpkso5WPCAWa1E745B5sYX3yLEbr1JTcJzZ4v5pd25Zo0ai2Wvvadl4uPUnR8mhz7jEwT2kEM5psA7a0jZjiRKIRbtX8rs4b8l6PSqkMBh1sQhe2ZBe6in+xbohF1lp+F1gFKLFsLeTg7NHJUkWJRkGG2WYzg5yV9X3Kt9xOHu1M207JvmYg/Wqt7yO2/K7h5arT3qqcFtBcWIuEwFmgQYEYhFWlpOXRYl7EWK0RgkiRuSINrb6MFngClcywqIkbrXx9nGqebmiVpbGIk2z0bq3wTqTHY25pLa2nFPWdUDS6ozfmPW9z1Q+8u3EVzsGdQbmmJXR7ZbMX9VOQvPwpgcKWHmv+uOBRZV5Cj2BMJYBSG1SPnVZHdNFMS/IoYlkeLnI9mVWB1CGRmRNMOadbmskdraE1ZkqZXDVOOZkoUzA4qvm1gi1JGdNNrT64U5RZKclBDyfvxjxQEEEFJWsSlwG4QJJetxOXgEAC9VtNLN/XN4rKV0Hm3Rabi7l6b2KsPBK7c2UdKlfY/moPm03Wwcb1dR5c2LeoZE1u3+7qejiVRDn7AwCGxyYDEGg+nJ0Q2myjARhl0uDDQdShvGbJbxdfeSNvEWnMmDH3fe+9VzT53/7t3/7kJz/5yU9+8mu/9ms/+tGP9n2XdJ7ny8vLtm1f4eXPW3y0ENbSvehejpqQSUGUDrouXcZS9JYBMe8HjNn6oC5epUxwybKaSGyGdPrKSTOHDTZVB2UvynrHSTvBifw4ybSc1ng6hkxlIb1xetOTJ0KMnOFn9BBn2sVzNzWGKZgpRNJgNsUBDHDQaNoc5p7WXiY+Do7pI9qkTXr3Voy7IqRLJoMLbsVHqKkjDTIiiWE6qAaeUQLqmOd2u23H9DGdZvvFaN3oc2KMFFYad8ImNARP2mAopxTQXHHBw8luCa/DtRn3gnRyzxZC5mKc3BtpJvPkcmBy0oAmNWWkMqbNyTk0R8KTnsiAh5WWPQASEwzVC5WPAPJE12g5m2UP7bs3dzQQTFgmzcwczlkeuvMwR4BhcCBmKELLONa7WS9Pt1xFZjU/jYtWcQeYi3f/5V792fXzZo51Yjxmkm226I/D5zueGWi/AE/en/kVU/6rrGCXJLjgnRE9IrifdTeJcToAd52Zmelja9OGj66hdm0gu9z3IY/4NCf6x44DPl0N06dltjwj8+wnYn/RnpH7aDG8997FwAUICCZ0ZYMbXMy05PLaN4g55uRRXLHMzECmZDj7mBbNpzv297697/s7XJ6470fvH6ddLJ4QFhMIo5pt3TwbemPXyDyFzCHJTJvB11kLt+FttiXASZegiJgQZt3dBS//iTJ0NXVm53pvINUIN7lgCQ+6oJMaVl7Ylsk5raN1wKGzLBCJO7a0AVsHFiyVECgL9VAL9UCb1sPadJ+mGnIETd7o6UJYSqZpOg1usLCe2lROXwd0lq7B7KzmphnNNzTZRjw1spObAROYjovh6TzGeYwBXGfpteK45e2at6sdV6+4diVC8xRSmIqpsO7WFwbvAxxgGCbLazeUE0VPJnuyU53sKq3SvQdmdaO7m6YISx5a0xtvs5FlY7hEnrNNEJep01raGHotQnp0tyuHa/j8nqKVr+u716/Ab+uOJ2MlKr7eURe6vN/qJJsrSyMVo8hoo8SJd98eKPXIxawI2GQWIdTWtBBk5ScywwJOM3MjZZ50Nc7ypq+BlrOwpTXry8h0eqrN7GP29J5swsjl9ica3NFFrCYXU0yV18dDoVjIqKBhoVuH291DdSVr3EHSQqTVdLyLBUlYiRiRKEccAEAmMll+HLui4S4HW4o7ARIz7+TVGswoSKLS10rQkYqEh/Uk5Y3e2DpjIpGltKw+u6RQsjKNoWWThOR66dRczmyUU840M09zZ8slMapvyVYvQOF7SVVncAJOrsy9bspHrKCqSyAKXqRDPmhiXD/j6whKvHNicUfllMhSX+RbeNkf6SNkN6QQXK9R/eXai18S1N7OF+KL665Nh7/Wfg8jn6YxvtBB3THkP3K5e/3D5QO0bdtv/MZv/OEf/qGkl5eX5+fnqhfP86xgkq/ri1W3xPW/Rx1/b2util0LLCHvspREUQzyMXCqC1w0mGnlB+GufZZMapmz9MqwRsgJBXMCZjRQYbUZaeawBiNlvEZeJ4VtYrvYefFBnIbRLB351NItLYblPGa/zv3IdmS7eF4sydWxycg0JHykhlDmq82yN6V5cnsZejl1zHYMoTmbP9kOq+lEGd4TgIvGYeXzCjnpTKKS0pOQ4EfIlaYcB6+3foSPcF5su1hvvbcWM+aMmIxkhEe0T8mRdDWfPjEDEZpzJRKPRplN+AZ0oAF7NQazSVsRTiNzClN0GM3hTYtXzw3cgIFs4imcERwT59A4k570YGYdSdZaDqabD9iZN/K6zthMKZUbZ0dsTBF9M2+tGZvbTMzkOp4nMZGzBdcMJxEGm6eOU2ZG875337fy4i3ntdK0607fLyMy3jt132nd808QJz3Olre6y475Ve/0PVkNc8ArkmE/i/e0Fh43jhRvzTY7txmB3a7NP1zaT/tzbvtl7LdtXH46J49+pLWjDUl+JbHxU2ZmZhybxqaJEqj0SW4EIL/6ZBVQTXKYs4tpXJu7uuI5o/wW7jUKJKUpu7Krt+gN23vbftD397g8cbdvt/N5jBvzhmk56tp09sandPaOnrdI5FQMIbsFTf3uB9tsGodhG9wnxUiFIjLSZCbS6gClShUZpq18E5Db3Z1BMsEmPGETFshBTct19Z8Wk92suUxyFfG9dJs2ZLO6/vdZARMmj+yRbVoP9rA26dNsVopcMs3ladaa5YhAGobh6LBeoUrmwzmckukgDvCg3QwA3ay1Nq2p7eST07v5xcFBG9QT9ZQDtzHPQJxQS3leX+L6kufNz8OLeoZExMzEDMycM0fbW0sf4AQ46AMKL5IMxEQGQk5sZg3oYgc7GPTEknBI9+i3IoRpjXSr7NY/ytZBb9bjkX+VK+rr+ldbvwLYkp/fJn+2Ifrm5nqfLmDRILkKuwXWljTuIZgykloE1AfriDJLu5+V9Q8oBSaXd9iNns4wFChMQxhp2cr1hrF5dktHpjg0A5zGhGJZy5LRlMkRmhkzMSOXHF/KIhOpoTJKFjXTIFP5ppZC6/7DijLpUb5ikZGKHFpcEkXIFtmDZOkwYQY6WITZ4ojeGfP3SdyD6HlXTz5eZBFmkBSZk3HCpFLOG7M1GtPoVp67klkSsyaclSfejI3pFkaVX5EbGu8HUBpFrTAnEIyAJSI4CwKHQkIJ3MBGb9axZpll3vjqMrQ0nXdUXkL8Gs8CsFJdGtKXipNcW2XJdO2+cyp3s4p/U95x8gOB3DfqL+zav8GdPR42jYUwVqBTfn4Cf1E9fPFHbx/52ZFCPVJPm3O21t69e5eZz8/PZerzeM6HDx+++eabX/Sd//tbi9SzdCOrh3BXkrw+i1+yEZNIJWNapRrRG+EPTrge1IIEqExkRPX3e8+tB0hugIVZwiOUHpHKHNHb2c377uZt88YT88A5tjH3q/dN4+L90s4nG882mp2bRXPz7N+Y/wfDEXmbsTHayoRV+QLOwJxxDF2HoCZr6LSdET7Szohj5EjGiltqZ7hOIVKRqaodYBRtugU9zOTl11iTXCAUR+SnI1xw+TF9wpIGYwo5QIUlybn5DIyy/0hsp8IzZvhLWKFq67g0CCGdS9vgF8VT5IxkJsfNX1I9qhUJ5cyM3rw1xcQMgwTZRJ9c8wHJSu5oCOeRRvertav5NEczukj4kxImbgr5VF9Xs00wO9SIDu8wN2hG8hbzMOpCTXiwJUbq9HQOM8KpRnUATGsyXzQQh4zpyAmaYVZmlDIqOaoO/FJ4P6Jz8f9y8Hz3Dn9Dc6gPfPgEniYGWum93z7z6/q3XZ0x5J1x69Yj++hmmJgD3jlvQmZ6nnpprQWepvv5bhtP7853z6c938inGC6J8dyPCyaGn4J6u+WWAIbcTntJxtFsWpPJJ3HWPz3bbMfeaG6NcKlI3LRmbbeqoFK5mi2qhjltI5uFD/iwBnPwec+n7RqJn6alW8TxUbdP/PTfOD+5TaNTW8ezR/qQZ1oq0omtpTuahyOWSQMw0oZ8sJ285+hmqZBEN2jptotiam32jE1yQzMbiZk2oJl2k9/CjuABVrJlylKJOTHzNLmyGRzW0Jp7wGKZoyKzxDiRubhiVFA8BWcINnW7wT8iOWUz01PlgYMcYKA3bLv2C7eL3w7d5sCAboyrj5vzEI+0QwSsQ0IMxUg7hBd0zG5JBmwqTiU+vdw+Xg+rCsiDzeaJjFiUN1Pa3ai/jkiHe+utb62XraWjnDKlzOqMrtO8k83QBCdsOcnqcTjcdVh4cyrps4cfiw9LMvwMniSZmbgfTV/UOV/X93/9CmDLt4uf19VvP/li15ZlC0Ovwa134LmI4BWDcUdLi69momWZ6JQ6mUigSJWTDDKQN9o0xuJslfVp0tFCBZc202YpZgCRgtmkyZBm2WwN1wAcM8+pcyY4o+IuE1ENdTkAMQtbLq+teyaH8oGiyzT6TiOu/+48zUSmYkbOme7e2GBOr/g5yKFEHR4CIFs20Vpc1s+Zl69zv5pfrrT3sJw5SYOCMksvlzSnUQZKyBRZ6ZdoztatNxrDoTIHWvmWzkqfqvuVw3JmxuIsh8GCQRmhVJQta6qYbc1885YWIvOudgQpw8pbqcwZ3nOcMhkLWFIyIBwg8u5nhAKlVoRqlWcPK2ar0XzRfyql/Q1cfIyziM8ferNRv2zdLYVt/enr+SpIPnz46NEfc8tfdtWU2d33fQcQEdfr9d27dwCenp4kXa/X5+fn8zy/AstfvLR6KviiludrcX/PnUGCmeIMS1RWAMyM8GrlFw+R9/DwGZozIzQTF6Usmltzk4VsrG0WmTNSYfutX/q+9a233PqEXae9nPv13FrbGuZlPy6tf2vX5vls3Dx6tp79B+an4zryBjGTGSEkmWTIR+LIuA3dznSne2dz2zxPzNCZOKYCFjKqE/2cmFHf1QwxxN1yZ3oLtYRVag/d2JzuVChmjFDmbGLPdqZP2SLHJ+aAZc42tza2fgYZRPISUA+5csztdrg3tmZtw2WXdEJXVS2bkclzQoMKOw9/CWCojAwzkBF7zy2lZEbVpJxqE1u6BT3TPZsRxDTemk/3o7Wbm9xXNlXA3+lMD7UYeWkBOoxiC/rZYB3W6A1mMXMO6oA+7j22Fg178BI4Zh5eE0qamzVaMzNG96zK2zzJCGRIRgvQaCGbK60vUcKCOvZFPTqqbw6If9rc8vXwWXcC1ft2n15+Xf+Gq34FnQF4Z5CMHgnZNNeQUJo0OrPlGGM/sT3lu3fnf3i27QeJS2JeX85ty/dT76gnSRZNdt1t9IbWWmuYge3MPM1P97TZ4XFtGtBgRMfe6M1byrKwpcO6277a9hozFFIqZW4wt414cuwn9llO8tj23PvtmMfLzI/KTzmumjfOF4sXg5s3Yut6sgyOYLlSc2sUtPnc20AMZp1jLeAz/YSfFCMYsgiG+SMnQyoVU6NtPnqMPkkjm98CAk9ggNdoHxPX5EtqVZACdHpOyxySCeHsFSUOi+K7g3XtZGSkIorFlFSYcJqMGaEzxJQtQY9Zo8kMNNMQA93wvGu/cH/yDB23wQHcGDfhRj/SD+FIEBV3OyfmKdwiPXZGWtCCHjHOOfPT9fh0Pau6a43eHAJySquYkZUJxSp/3ayZ99a3vnMGFUAKIZWRAGkmkubsQL9ngBthbw6Gz5rr94JUeHPD/KyTVTy9t0lsbxEmyYhwq0r0PgT/un5F1vcRW35ZPz/265u50JvJAfHZffTeyX3Ay3pqfVF/HYLyzbiBj/CPmlsya3RpWCEcgMrci5jKm1vVCuYy52ws0SCknuoVu+iezUX3ItSSToAM1D0bAZRlflmLGWSZprScLhnUhMQCU+UCYihmbdbg427lwHs1QH5RWtBErzQTczdzuCMfNHgvK/7MrJFu4lFTAPqc1lk+Eg+AuT5TKhikxECmVWZcutM8jTAwEhFSpbqs0oiZJANWla1qthmRSAVWOZ6wyIgZXmBONK4JSARmfa0QZubMSgHQqOjjxfavvqmW7xHuDosVniSV34/ouUaX5Q173xDL/VUmmGp6CQMd5lCjoERUh7I2Hd4cqT93MwOQvW7CnzMKeGDLBxutPqhO3i+xiFaZ7svmB+7+/v37+sPjOPZ9f35+BjDnHGMU5vx3v/hzK/N7E+ez5sEDWAKoEFZDN/TmvflILD8ZGSChVSTSfZpOQiGEGGghBjxhcnCTtWSGwz3d05AWwWtsSBgm8sYzLNomH4iTMxO3k9N4wGQtfSsFz46+qf1DtJfIkT7lQKsEp0RKKWTIIi0huMGarE8QySPyOvIYOoZkJmtUp/pqKYsr3lHcOJupFcW+ZpiSpIhq5oQE0cyaJdPJhsaJdAgxNIcwmYe4yQPgdIaRrWEP7S0z+mHTjTT2ZpdtJX0ihIkwpVKymYzAHImYI2JruTdATvSQh1yRGRqRM/I62Y6KEOfGvtnWfGSbvQmYZsN8VBipsizFHf4N2xX96qPyoCqud3K1AOvslBSaYRYb49nH+30EPanpCGc3a2aNaozG2aisKD1WHpIBM6SgAj7pJsQy8VYdlySku9X/6369t6B+ySbUg92Ax+HzBluixln6GoH7PVpcZE+aSVSgO8oJDHaaGq1bIs3sqfPyHtt7kIyD52w9uuVm2od8kzwPM3NHa7y0ianTcmgw5o3EgJ16aVKcdto8rz6elFs1xiY0MqzIA6VmLpyVmZl0gGbm7pvZMDNHMGccPE/HDbhavig/KW49bs7ZW3SDU5G3OD+gT7bJdmo7FyCaoZmZjGS2mR7RPkb/MHt4C4cDzWjl4v4wXUTawnV0pY1pwyQPKlJTmtAgB+2kBjUr4Lry5Si3bEY3L2JnGpKcK4a7DDCWl4ZBAB12d7j25q17WKbFzDlHNcvrsLAkackEk5vredflwsuTndf5KcPCfJinGbpZ0oWe6UC3tpkawxF5HOfAkWjpTQ5GIhOC0zbYJm2wRjSzNJfDGlxOGJdsPaAJhzlJmmYiZHNVNomMTJgZhUY2W9jS7nyu15yF19L69YPXO2URZXFr+OH5uofXRw9xyb3aaRpS092hUF/Uo1/X935977Dlz9tA93ruMRf6Bc970BMXvHx1CL0P+1hPe+CBctl5vJms5pa6+ziK5TZNDujmzL1nR2vspjBEvU/tlMr5tbl6S/c9raG0nEiudKAopJLGFKOElNGIpmwRhjRlE2NFfjyCKVcQR2HLgpcCVeJn4W7FClQvGwYK5sRKXqc5iygsEAl4zS1Di3Z7J8yvCeb9VFgErLfjGpJAmmiaVCKosGyeZtkaWy8sZjMwRiaYq91OJTJontB6qVFuspXR9GZ2nDnnnLBGNcAdDdbcMFnhmImQIjQih8UIzoVheUd5AmC4hz0sKA7JF5sVlrJkk0qmWtTnezOvXDNKiqHyaKSznOgiM8s8nLmsl+5i4Psu/M69XJj1O/ItH+espGro+fDZZhk2SjKugDIA/RcmZD5WiSoLVWbmcRyS9n3PzN57TTKrQUwz+60AACAASURBVFgI8+u6L37+sVZr+g2wfDtHXufJfZmhO3vYNlvM4hVR6WugCQaNSmOQJDMSCaRaoAUQRHfYVj5h6dE9d0xDMMgxpmk0DI/pcXj0LfuJ2Wwc0W+zEYA8rE/XaTzMLtgu7J8yXzISnrBET25amqoAZgV7JA1OWZO1SaR0m7iNvI08pthKsdSpDQuUQuQUgwTlnm5Z5ZxVhFEqK2m8DhY4CXO6jJ2tDwQQPKbmgEIR8NAmWJvmZznl7k27dMwzfZc1mrXm+1ZYqxr5mFRQM3EExtA4NXIwz3cwuJvM0QMt0jOh0HHG9Zy6JWz6c29P2w9ae2pbM6CFe7qDNslh2Skv/SfhsPfowf3mZF93Ga/CyQocVjdTmRHE7G2+a+e32xm+pSsaorObdXfDdEzHNM4FFAUBkYhEJTBPNINiZX6qzsqglgVPAVneu1u6TwZ+ye3+BSENwEArt9gGPJixX2SWfF3/JqvGlaqow7SpxA4enGpS+nA4fHgckbeMCI1dIzVCwJnQi+wwnWan+XCHzrshVX3xdpkkm14OmM5d0pmmzBZup8XtmmNTWhrSGdBUmJKVc1vufeUpqnCQJjfbfAs/wogUY8RsOTNfoBfTi/SCPCwPbNw7dkqwmTcNpQ36yTa4Dxa/6ZYpwRHJ7CO2mf1D9A/T0A3ARhiJxjqDSudiynv33k3pZ9iJSQvXFFamCHnSTsYJVbyio1zT0E3dXGzVe66T+8HyzLtkwioe3CrDs/713rbWezCCmfPM84Q53UqfWIYbDWZANzxfdLnw6al9bJM5LNxn86Sjk4kmIKOjdbZu0Ui3yDHPREt49h0wRjAKW7oJO7ETu+HS7Gh+yC2XAaNpIic0oQkXLcGkQpyyUGb1yZRKIGGg07qVxnLVn7zX0eV2fqe6LYLhmxbsF4TYddR83lvviDla8zHgbbbJz6iwXw+fX631vcOWv+z6fIBwH78/xnr3h/X5HVd6FRByyYTULBtzt3mxebG5+2ykw6yIlxbNw02b9ad9PO3hOZrOMjhlhimGYaSG5VC64MI0TgKFCKsjTAlFdV8cs5BCdKvcSHLlbxpq1lGk3vtBVp1qiuvhGrIFUAyHxNuecz5cfLSshCrcAwnIFqHKsHJBoUf0JHhH4G+nuxCZq8ouyfrdEmwlw7Ok7KY7ocTMzLwQbf0ClKjRLUU6IKOzuLkUkLYkR3SZRQ1HgEoxWUCU2Vr4jOVuW69oArHg4rJIWu2Cai3w7gCs1Vq1u4ax0G7eEbWW6dFC7Xf/2BVJUmxbPUqx+5OWU1B5gf5TmKtfLIIdU29O3reDhe/+K98lSCjEGBFzzn3fS12J8vgBHsPMeo6k1n7lD4R/8fUYCq3W6meNqvta/ay6SoOgBCd6xxAslJBW7YZ15FCVQGtAUYtIc7o055zHMUOBTCQtzNKQG7Ih8lT/gNtzXi/IJ+SZzFRjPHcYRUaapTxm+zR9oH1gq2JgpM10WQXQWaxmnXfTZg5oX5czQjPiZghleqhLTybroicdMAlZJPNyaZjBmdabm4tebkUVUiIrdoGENWYxVBQoFJozNQNzINMMW2/cOp92Xja6D3dZS/OI5nn2hAXSORomYo5bmIbhnixHJWdjbm5yqEmcynDQgd5apzezZg46TJGYcyYUGp5qkc3CcnaezUdv0foUDukmSIEZPkbOmQMTBrhHIk3MQMqRrjKEC0OQ2Dy3C97v2/vt3VNrZp5JzSszmsJyQjSmWzSmI8SFEsuW34kgEjDkRHKNLZlmM+/Eat3r2/vWfFhN/XOOoOptdcyhdRr48Ia5f6WkfT/WK6XwoaWHSG6WtwQAO83aOAEejKPPW9xuT+4+fJwffFydB3mjD1eOgbTDeJAH8zkAvPOhp3O0wb7xE440vTjynWkw2fJmYYyoXCWWYcEBoKyQ6SdxWmZryT22LTpliEmDWVuHZBhDPIBDOIEpF53mAJU20zLfnbkzt5v6Le2UHbKN1s3f0d6ZNbEBCaQBIptgAUsjnHS6WxGTBGXCuBrynrAAkX5GO6cf8BMMBHh28Fm5KSd8o+3OBnZVHWNhPq2Qc9UAqIPfgfvRv34zTnNyp+0s+iiKdIXWiLKWLJJ9IoQsDMu2JXXOLa9+G22qB5taU3bJ6bQIdNoOdqqLT7BLpQ1UBCiBbuz05vTYlKnIHupeMwdbPhyoMSRaFXbVrtJIzYiAorhfYMLTtAyj6mdA5X9aQ1ZjsRxC0hCGDNQwpgwohJpsE6uifTvbfLOZX3dyrfKJfTAmviotf0XX976UvE8HpM+Luc+fwp/Ztg/cuNDma4H4mHyuWVNdX/QSSsZu8+LzyefFRzfbzJlJZffsLZvn+0vfPDaTxbAcndZJZDDyFE7TkE5l6fJO4YRysUzv3mmUaAK6EF7eDJhlPk0amSXye+Mn88CW9WnlZuiOmVAxG/W0fIN8slDtsupZ0miU2Y0taeE6M/DqSfN40e4BIGtmul7PIh0vkkKFNZXTLJYEszSWIMzM63ZTMBZSkfCUqp+CTi6urBBEWbuZF91YWV9QBRnN5S4yfYb5dDMrf5RKqAkhvgSW9qaJsH6iheDLtvauLIVyKc6Fxzj43pMrEsv9q7xiiMdeu/t9viUl/9zT8LNdSp7y/v+w9/ZKkm1JWuj3ufvaEVl1Tp2ZZrC2sQviCPAAKCOh8BaoSLwAIgjIYJiBxmNgKBgKGhJPwLVrgzH3zg/d51RlRuzl7h/C2jsy6/TpMz1MM9PMrWVhWZGZUZGZEXuv7e7f3+IXS23bnFP+ygxZu2ogpQDAvD2myz920uhtWwp3/8FwkdVYrqf6kj7yS9YJJgMHy/q1vXxsSG/bz2XqaRTdMAK+RgRna3nMabDIU+uaL5xkI1lI95xo5Z5ZqZxkrfH7mjfx2fupP14nvsH8gIQvZKDeRZNNs4ktO7LGXv6dhjqJaUhrNxk84KOEXDMX8/dDCA32sCZgwq1m9ouUnWXFTTTjCJqLvtpC0cBgAQUkmWXD3WPN6RY6eyTQdXerzcLc3KNaYGkpk7oyOSdVF8e2BZ+GPW28bgizsLatbUtFILaCFQoltVS5v8zgDMrWJmRtyCC3MJVUKGWpXB7k5uMyzIDV9lowK/dp1aUurx5VbmnmgTLPLfZt7Nn7kkkVrLvm1D0llRxwN9C4QpvAo7dsWypR1gh7d7Gvn7Zv3kWUe1vtiXmzBW9KlMzlUJjCtGq49dGEJtzWLlqHaAPV8CaMp+RybVMn9WwdgHo9Zv/stWz9JZkZbOvu2CIf5LTPmbFT7pk4fcWOH/ijEZdf1q93dfd6tY9mZ5TDd/Po2ei++eC+t0nSi5p9f0/7ZP8jrsXen617+26GvrvkLfx55+3nzGRO072/Un0sfp3XK9693+Oakj681M//mP2nG7cnvWhOXKasLl6GXKm9S89DUerFQkJMs93URPPS49qXKtWeFKzPgrMNEhMrHggJazNbc/y2WZF9mRWz41P5c/Yt+1Z8cj75fndL54W8HMHckINsuI5hOelmcWSqtUAtQoFw9JZaveW4pd3pk1VsYG446BbQdvFxCQboMpjB/W6xW1Yp66gSeJRpZ12HVYqam5y4mF3IzbEsHE1ODFup5Vwj91a1ytlOMS6i7+n39vuM2S0LxZBCcBa81RQvwAAGcG27AoBkMLVEhDPgQfdqdWuWodxgPFCNgxzhsqCv4X+pqjtn5a2U6myZyS1ksQpRLoKvraTxw8i8l8xhVWdCGxro5lmgGpBEH+TZ0ymFgPDWIQyP3WYVegSAhb0TDE3LWCj9Sh24XC5Ly7Pvu5lFxGMLetjdzzl9RUYB33777YcPHwB8/Pjxq6+++qf/9J/+x//4H//Lf/kvnz59ut/vq3FdlhNvR+1f1l98/cb3lp+vo4d8A+esf94W+sfjhO/V9/rszmtjeSjsrN1qY5245XzneQm/hNjFqvAa1uF11bz0/cJ7cB8+N/PNA1lg7+q7elftyKA7/dby1oLTSmwtv6CjYykx9GgsV9IkTjTOXvetPtpLntDlEZphRztzWtiuuBEt+5yDiSccxqjLBbqP5pCPkDQ7XHL1Smnn2YYtYJOPxnK5Zz/aS/IcOpkdIjKY1FkqFXqq5pxVpUUnPfcPAEfYJ4ATtHFacAXxgt3Wh9NvN5JqX9jyANHh5TaNaySIU3gp1Kl/WLDKCpQ5LRVhohF2Rpiuqox6sFr04D6CeNNYHrclIOOi+n1fW3524g+4/HuTkF9afm0s/JAx91vkPRHvUF/ynf5y1o/MsF4Zz/j8annsJzrvEzA3ggiHUdXq7iPmCFhqORztqq3ugF5cWKChZVTsWfd90ZIKDMDEqLYqPmMklYZADa8RNaJY5dldVIHYgAtY7ZV8TvaGMTBgQxx76j6PuYoZhmm4NsJcLpRqVwYyWKDLA5tDq3GsPec+BXMw9q7uZgZmlHpH09qhcBw7meFE+rtl6Ia5mi2v6pRyYs6UaN7bxd498WnsT2NHvjBfeu8qVW1sWk/HvrJCfcUDyVzhAKUwmMnCN/N76D6UGbN4CXeu3QBd3a0wN3qYP20bDTS5V3hfbFrfh/mgX80v5uWe8HLPiH26ZLNw64ID4RfDZjI0uk0ImvkKDKY5NyvDXpkvLxnZXq3aVbcRvg1beqtgO7UsxcUVUYUWfWkngLY19a+1Izd7ZUwBJ4Hi+9e1P//RTq667TwgGcpkrG+F5uNhoS+ctN+UJekW2N7o1sxsjtn3heUBQGTglntYI26F+eLd/by3fbrOm9mLmDdmWuXs1otuX+Hy4vj601djvnvKzfqTbfmy9769fOfAlXuZ5ugbi1ykbTOn0QYENkI+yuuOurWyO2kBRPfIjLQiK4C1Wb5O2tcf5PQ4UPda3c7YC7fCS+K58p7znu6yYJU1INnjBmllPhWsV5dydIAC9EjEWGPmaBpEte8VL2nTfNrCMnuoLmqXHNiEy6q9ei+fLUynlF1Zuc5y+UoyUvtJbgJkXHlpk70LrDbaMr+v7jzxOKfBfbmhraxce+5iL5u1lzumBjkwhjBE76zOmpzpbYN+oa60p1Xy2bIlz8nd2JXq3JMzMduz4WyRYIPoUneiDU0vY3nfsl9K99S9liSzYGVLnnkEU/bBAJO6u4TUQiy7lzeaoY29Eu4MZxwLcPSWj33qLZmQR/n4Cr8nAtI1MX/JMW9m33777U9/+tP16aJZffz48f3792a2GsvMXFHeAO73+4cPHyTdbrdlM3G5XP7BP/gHv/d7v/fv//2/X00pySUOyswvSWy/xvWbXa1+Vru/esSexd8v1OufK4PPR76pAz97kgeUtRxiO6w3y4vV1fLJ853n09B1OHuiclgFK6xCLxft194vtl99v/i4+LaAs7v6jr4r70jncI4oWSnbSlZr73uQRqlylliyWOb3R1DlYS20hALoBxp5qMZXe9rGI0eIhK89EBAP6WKz+tGI87A3WjncWLMlx0pvJ8y54MTXrhJYnI3Dl+PRWK4XV1QdqWsw0BYD7sj1E6xrJfFO1Z5Z3U06uYxde3W/OO1RKZovNejF/Lp6tpYSMLTBpUOPZi4PGeRR7tPMjEGJjyiQ5SvSsINVvO6c/F4ChsWJPdrLPjKZ+iC48tFhv4LEByv5dGc7GsvjTzif+PxbTlT8M/TgV1Gh/5LCMDK+N+TDY873o4jBQdj5Ain8hRa/977oYNuDWPeOf9/gloAaMi6HdocbDOeBD4g0o3RMcu3Yn0BbBKKDPiCYOmbiNtVCK3WY92+hMWvMfsrwZDzx/uT3p3H3y515d7/rBiRLA3i3cPzp/WJ3WbhdGhdhu3c/ryeWRuupi86LycGAdrV3DuZAhZsb3dxtNNCo59vtuW+yTXbp7lliDs5uaIcsOthLl2SkOXoRgkXrbpoxBF8bThUy95zTTOY5Lvb0jtexX8fen17q9lKJndYr9lzTeT+kAzDKV2N4pDOBcGwbsfll9L7rfue+W7gFaABaqq5ZFlT48LDLNjYbm1vf2Dd2sm/Dnp5sPJlfPYqd1hmR7R+fveWz8LGSIaRj9LAWCp2kB8KNAYbTB0Pp2Gveb/Pu5Z7umq4X98vVL3b4a8rZjgp045D2rzLOTybKYqQtqLipJmzxxZaw4pWJgzdH4J8DusS5nxx33vAtB/ILF+03an0PV7kPbkoA3g3AynKk7cdjJPHGQHxbnDe6X3bbD+7rp9b+3Hui29S82102qz2nd1+25w9b+GWa2f2O593jJXbb3Hd/7qgLulBJN0pOD/hKMQz5kOVdees1Yl+W+4osv3FePC8nvydhBRddcinkjuHe1aXOrtmlWbwVX5LPue+57xnB2LyOoTn1GheGlWOUotTLnlB5Cnb4+HhwYl1iy/catxWZhN1YBg3osm5HciO6UTl3zek0GJBdszIsaNZQG9rRy1ZseXkZTU2t3lKogggzuEkHk6whKQgrqbq79+5bP+ueKERTDW8Ms+GxCaGzdkrO3dKH9cX84n41pZbXhaoruYM1MzOzPWXVSEEO99VlY0GUy5iS7VbQS/Xz7HtpLzMLOmjdNNmiSZCLn0KpDo+mrEOrdJDzwbYlID1oecKjtxRPcsWvtiQNVsMf1mLXxMv53Z/+9KdVtfrJ7l7+9vu+L3JW5qud9b7vq2kk+fT0dLvdrtfrP/pH/+gnP/nJv/23//bf/bt/d7/fr9crSXdfDhR/gVPzy/r++s3uLf+864EpvIIM0pt+UidUBdPyIqWt6Q1dw7GwwD5bPFFpna7dsVu3sdAl3N3nhvnE+3vcLpqbdqLJfqG7nAzBpy7Dt8DmaMFUBIKIxDHRS9renLISluP14czQDRWUy0nIBDbZqys9AumOaMbFaTMyX11+uo/nOAWCPNGWR9/oOMDM42VaTbb5KzR5tmGL76oHMUoSzNFGN2u3FZdsTSPAbstanZcLULmKWVYdMEd7i5L1kZm0jHDUK4zkiMhTC4XlyIM+wFMXvZo1u5iTPacqXb0Men21kC3Zeg2LKGjVtOuPb7JoSU+wWg/B0vp7DVisFMNntFacis0H9/H8fw+a8QmQn4Sb8/+9OQq/v3jOlX9kLe7TgxZ7PVxx9YNP+GX9Zq1FmF0HYsMNY0OWYInlFoXhCicdaWw7kkgm2csMgjz4Cw6EoVQlwVMezVQtnwxN8FNbFveJF+nSrYLSsVNz6WFyxeeEdMHiUmlXza4Um24Ot/YAveHdoQE9UZSiiiiqFs9rUMO48o849qGZprIUvehCF6poKbM191e5skshoTNOL+7uWmbXCZa85QDcaS53GKe6lHtrshU2jNuwyy7uyo7lVrgwS6PcuLKFe4ka6BMo1n3hF0QADkHNKU2rSlXhpvbKYIbVhbjY6/lNWEN7pfaatWpfwsq5bzaeNqVG5kjr6rJMSpt02erJ9LRCj1lc8chd3T1ls7f36IvXIAcvW5ihnLvbXGaNVi0d1lyvvgA8NnBiO/1J2K3ZVTLB+jFpPHebz6q379tk/Ko7x0Pm9NpwQoHsB+Pky/qrXsXx9j5H2m41is2LVHZYvkmIjLqXLVOYq4BLdfNGu+24nUV8bPOpI6K9a9RqX+UvgLtmVVXVksDZ3Xx61ieWiF6O7muevSa8Xd7puJXfirMx26xA2KzhsmyrlDd8EYrYYJsQ0tAyG1y8cG0s96Jqg70TvxFaVuLFcDF/b/HO6PDAEDbJQV9GyqYVD+IrNHZdhM/+Bw24Qebwq3xDhIdgTTLM3PUkPTXfm73HGIhRyuos3Fw353R/MZnBnITUMlOYNuoCmOiqUrZQlFhJqnW4MQpHZt0axy+3WR1ClDKlo4lJMmhBxooEtaKVrFKVVZlKBI4T1ErWRz21mLGJrs4dOdFadWQJhJwIiC12qieTambNqmn1Kfs5ORFJd3p4r3D3Xq+YYIIDRtpJvFsgw2O3KnCxYdvOSfohBreHie5Zaf3Ige2axXEILIXuXirSRKy3srv/+3//77/7u7/7zTffHP/FHcC2bff73d3fGkZIWq1mZgJYZhOLHxsRP/vZzyKCZGaaWVV96S1/veuvV2+JN5dQHijDCcifFi0ETVhepN70orfTArEyJohapzgIIk01dB+4r7RIoIC7sQbryfav8LLBNplrRV076UIUfGruugbK0d1GmUm2sjrAhN3F2ZaKWn6lx9BnDX6KyMMy42wsrU58Dlh9lNkh4j6InZIawGFIIx1WPwcAt/DZZVn7IFUt7ZiBBiNeJ07HDiIazE6VJPpwkLXgIn8ZzBev4OBBVFsfoytTuQqzLJdJpvlqLFsmqZVStVp9mmIctrVYe1of/kQUzRBVKCqV6ZzJKlcdVaaOHm9dP6i1uWMluhdY1ss1w5jGWjklvUzNdMw9jxr/lRX8sMU92ciL7r8a0kP9+yAqH/j358fgK2fys8UlyftfXYN/hkPslxLwr2I9mLGPmUKv48SMMcysSbGApoGO4WuggWWSkGaTnGbTLcLcLcJiGEYg1amCB6ISed+z0mZZNj+17ckXIUoj24reZtM8F1F+Lr5tmAzYoA2a3VlVioK7I4Z8YQsuhTbqiR1dl2J2paqpRofxYtbWYgf2J5s7cyeb16SVeqqyuctdOHvLuTLuBnqcu4o62WhZHzZmAzz0Qe5pTOimmuppLbcleL/c2rzLTGNRGdrRATlshTcJtvZtGZola0YTuoqezQSTVZ2ZyCRYoN5Hvbc22sUOMvyqoSTMqsy6oWNoDEZ0xL759WlDIcouN9atyyWrugTeb/0U/RRgFftR8JXUWVZl72JefL+4XXyjtbHc9rCXg6XShaoHueSIqhGOEAMCMCgAVmvWmgvYK4tlDQz1Cw4+by+F57d+ZGsgUsfmdkzJXumyOD79tZ0uX9b/0vrFt6BGjeRt4+VuNLZtuvSCLp8S7pjqZba8y8yssZF7ZJBpZsPHvNr2Ifgh9q/NL3L/eJnSiybm/qnmt3N+N+ecmubzlrhr3tk0rKJleRg3u8CyGb0777IbmM2SsQD5spHuoqg43GFMtqQ/HeQQzOHOBksy9ejevN9btbENMKeZNa0teowO9MaO7tFH1NhyZFwB1AxgcCmDWuhevYoIgyxkV/jGGDYSSGJhhHhqvad/Y/4Nx+gRWbMwC5/QFni2I0DJ7HCtoCMCF+KJ8KZ37bXvrcU4q0adjhlrm4oVQXXUV4f/Dqh27cEla1x5tx6wOFzKuq27K1efb5c4OWzUkhktXGHlqbfyrtpXI3liiNhgrpUytRSVakh+R92hT6VPOdqjPIZ5e/lyMz97y8WzXlltpyXSqiYP/uDpc4HF/dXalA6KHg5uxcql8h88jIFXg4mHqPjtt9bHr377d7777rv379/fbrevv/766enpwYB9QPp//Md//OHDh23bFmj5ACSras55vV6XWz7J9fXujoiqX8l4/8v61ddfs97y9fL6OSlRjwvsUvPhyBpZ0GWZIUi3nX6n3+mTLFINpEg6OfwcLg3jZjE83Cd9O6iQLnN4W8hGcxN3+EAERuAyYQlrXsuuu3hv7s17MxXZIxX98FaV0E01lTjD1b2xcnFt0SkaKmGVpU46OrvVLXUdA3icfdFpSnM0locE6uEuJPBQRoHOtR+tIeRisxhldtpbgmt23p3V1U06liT9wC1lKIDootq7TQW1eZNywFsSbG1s5gbvds3oYju7ycbJOwUFNEka6QJ2scumiD3mMgqvQQVfizItT54V9WIy6+UsG5awxE59tHpKPaW42uSD8spz9z/DRB6quMMKiA/McDUMx694QOKvcOXn8MEPl2L2C0XgWm/llIcC4XOz48Haf0iZ+WX9Va3HyfZmnTX8kUKrDQ43VlModfc8gzrarZy9VNaG4+bqEEJy1TvWJWpdddt3ud1q3s2faUPcKzN31IQXnPLtOCzpjID8nG+rG11+75gcWbBMG/Qr37M+WA802dfEh+m69P2yso8Ii7Jl7pCeL10zXOG6b3V/X13vst5f6jrq6ap4xrj5/YbbMDhMte3yYhtqCyunE27qulunsyMUdX2q3zKDAbH9SWx/EvYS/Oi1ND3RDBjIfu78NGuX3bG03728WLtL1cu50W3hn+aGZsu6QtMwE7NsdqemAR4KfB346ol96fZ81v7poDpANFOzCcikkXrZ9R2bVnyhazwNxHu9D/Totm2bl3tfhl3G+9LvlKSfq75bV5QXv75sV6ICLe+bS/ijxp9c7ohPYOzyu7sN443zJSYPv2mRUn2lfn+wTjjAAB1kS1ldjUdj2a+4Jb9P4P7Rw/T7Dzmrt1e6/+fl3S9JVPqy/lLXyqPK80JxCtVgy53uDelmzQW629sB6Cqf3lsH02sZytBoEeQ2ePH7O79cfNvK3fe2uN+q6v5st9v1fr/OOX02a7e6f5N8dr5c0CahvBSit7vc77BdfBFe2gFgWfn5dE6LS9pWS0DM+4b7OyKaoxCNqA7NyOk5R21TvzXV77a6jlLvWkoXessPtwOwaGlMQwI39m64JK010BvwRD1BE0hpCq2kknpf+DgMcMjn5kTMUrY03IZzmxi1jd42hVd4ZyHhs51pL+ob8133+9nTME2KXZcd1/d4eudb+6Z86Xkr9Ev1JzRR1iv6cyGWyzfRQQPpJBxYU8ByyFgE0EKi27rOpG9aQy0ARkeBk7ytwojViwWsPvxaiTZqHHzgRVTjCEa1So1aCAooWImzOYndtvarBhGUux9sOpQQQgPxMA47jXqAV5lUg712JX8ogJbpta+S6EhbKfD22KV+UdSzfuHH158Su+GhigTw8X/88d/5O39n27bMzMx/8k/+yT//5/98daQR8e233/6Lf/Ev/tW/+lc///nPq2qZ512v19vtBuA//af/9Pu///vLMN/MHijleuYxxhcvn1/v+mvWWwKnunIJofCWwKhHJIV4cGKLVvRyQxBuu8UzPWlF9nquBEi3Nf6XAn0JbvQws7jQ4sXdKgAAIABJREFU59EEQU5GWZQN2tY25IEIbM4LYClLe0p/tyfu4l7YkwVPeMlX1NHZtDS6KEBuChcOhLWBBBIoMKFFCB04UEupi2nNhzIaS1SNE9Y7ziKjN4gDBF1WPVxJJCKWh/RCSw8NmOmIaDYamVXVzeqsMgta0JyMk+8KCV1UsZtaQEq7tx371YFMSgE5KpSCs9qqWc08uFw8BuYrN45At08Zy8fccrImVTxDQtblRlyvYQEFK4tCFL3oWV79YdaWPalcJnZnH9tEr1fLjg78QRU+VZTn7WERexxVJyaMs3Q7WtMfQw6Jft2b6zbKJ7BRFxfJqhoo7J0I+Qul3n2SBrtOPJF+Sw9/CWyLt90yO2QJ6+MRgwmdXOhf/zn2ZT3WG7HlKzLEQxFHoAcYBlKmuku7ZGzzXr2WcQky4Tw6zEAH2oUQ3OSmUDuUZkn7lH23bZAh+1h7Tsqgpspkm2yJpJ1uh6mXGpKaBd8RiRGZI/N3y76ZxFPz0lNK9M8Dz2HvyHeL/UQTrWiznve6bz0FhfAE/A7wVeO5/99Pun1nT99d3l3HuG7bp3o36gkg4N2xN4EEq2IoYiDB2bqj02167BF78I/DYnCM2CNm9UvXx2rUVPtT+gAh06ee3+49MXZtvpyk2Wborsru6krFwBgMMIygaJWmCezg3txLe+XT6BG6jD+8xrwAF8DlmrHILGageYlNVns1df+p9v/rGD9ZK+a4/KE//d9RGKnfwv238v7bl/tP/LaFLqb+xN45e5u5/Y7/fMOL++4xh/lm/vP+rZ/V7/2J/JlOS3q9C74Li3kf+92hgAIdEDDBXNwKYPWWBrMGljPaW0LsAhn52Rjqh5Y+O1iBJV2YK97JHCS7m2qzYb2/JV6uoN2Fnaxcdkn2uWHs6xnx2c/4sv/8Otepvf9sCpnwHHhxC08au7XFflTMu5VtukgX5SVJ5shk3r/hnKgCn/A00t7101N8dY3c3r28PP0/t9+VxDv7uW+323xx1K2N+/vu1sd3R90kAapo8+SWtk3DvXAv3Bv38nBzM7gzYKiBn7/Dpw0xzDe/hG1hsAlLetLUQ73lfdxvdf+OTOLdBe82KyFx+PT5zrgzdsbOSHI6d3KndmoHRtNKgb6wn9DviVvxDjaYSuhOvTwphoU8Fk3UYlbPah/mw20Doy6jn0a5tXvvM4jwck778G19/f/Npazq0CTgOy6pr/9Ev323q8YT5qey59Z8qnnFHMjR7LYFF/TJDyNx5jMRBpZxkVjksGq2WMXKM+nbrNlqkm7WLe40mjVtmqybELtJyFRrRm5GN5jRVq65wbv3rsm25RJJgF2csCmmto5rhxQtt2p6s85ct1OvtbwawUV+e7MW6a7PeozAEeUGOwolggkWDOK97738Kg8CWNzWHKS7m220A4zttjT3NFn34dLxB3/wBx8+fMjMRX9dDeTqCZ+env7xP/7H//Af/sOXlxcAEXG9Xv/0T//0/fv3kv723/7bC6IE8LOf/ey3f/u3cQaAP06l/71n7//P1l+/3vJcJ/iEg6/5+FxnZATwKkLsgxUPc9AAW6FEkKFMxU5jOivYQRkKKlSuLvBgU1J9NLWL/15UPxjoBkiq7Cp2oYvdqJUyDJWOpFqARquzOF3n6HpEJ1hgkQXW8Z2jjrWlYdCK2CBJmPEkBPcDuV1cvX4Q4I8qeDE8dBDyYQ2WGdy1RBCkgCRM8GVJB5K+imEAWm7UvQCWgzh78Gtb4IokabS6VkAmjw7rFHF2d3PppgiarbwGmdHAJuzYQSEoWZOV7KTWa9LHfO4w71nz/BIKWMnI1aqq6llVPOKbwGMYv8Z4R/7n9+qz1a8dr6LW6/sqSnogmeudOnrMX8KFfTzfn389WGqfuW58WX/li48m/u2XgLcVNgHKHWNYr3xZE9krw9CXfJBl1BnMdn4d4KIIAaT1Kf6tasrC9TRoRoPICmcYSdlpirjyYgWT1DTRq5jdDlnARtuo9lk9M+deXY50msNdF/WIvIJBpu1p+R79TroOXMO+eX/BvEdz0+XCbTKqIukTmijgoEABcJQhn5hPcrKp2tmFUFspYO020QnblXvXTqTDg46wsq0ZDbR6sK8mV6/f0VCHT6M1omUNb3N4YKUSrWCURkrlgnWb2sF35u8D18DTxqHeoCFtmk21HdiCbKCDPqwj02Z6pVqyoIcZFXASEdhsmT0yCUN6Jyy0OWyDjbZOCubmMWVZ9jHju7SXxEu2tTgbwxAdzdG+ZgoBczbhK5aIUCFSsbfdC3syG3Xqn85R1vdSqvjZ0fkjB+/nUSLnve8/zKcD+b3Hf1m/OatGRca67NdWvFEX2TQsNdrY982NZtsuv3AjyVGFKF+l9hXuzu2e4ZlrdNy8s6pww5yza3sqTnd3mpkzMLGMXZQ64iJTmL1uTB1z+0UTszbBm6PxVDSTZTsFqtHJLnVCZnBzcXCRyIDNRjDUbdUuUPBdcZffZHdgR+/otE52m8hG4YxAUy+fPgJHVBudFmAEbAU4Wndn7r0czYoiVbnmVTNLARgqu27Z98QtZ9fND//DPZhBXsKvHU9Xe6qx1RjdW2s2eqCGECiXrfBuaIWan8WXp9GAhBLecWk7uSuiwEkTmdLh0WhcfmaLIYZVwyyZltoAX2aKh28RwMOTv9ccyKQG07zMzOVooCAHonUh2wqYUnEW6+7aTV1QaokP5HoM38+0BuCVJXgY8X5+LezXsfyD0PWjdcuqc36xtpEUGS0BuF6v7969q6qI+B7SOMb4yU9+soxhl5byfr//rb/1t5ac8pGyJulv/I2/8d/+23/DGQD+8vKyTH3+Amfhl/X99VfRW/6lzDJ1cIR4lnk8vVbW6XcMUwAcBRnLKCfXzbjay2VGlsQ0lqMHO7isp1udrWpDHQxb1INZ1Gvq3Ial5QZJNbI7m1VWjW72Ee+kOgN5jzyPoyXjo3pVo0tWZIlFK/RRekoCXBAQx9/mtvAL03JcXeLFU8SzUke0+jAAp8gTgrT8wJbFEdwYjjATUlzbzGGwaot6v6bYLXWtBvY0DqPO/nVdQ9bv363ughlthaYc/q6rp+0jxNJNBql7vV8uE4WVWdelanZCE51QknXS+Y844oNIzG6uYJIUqroaVd2lJQQ43/5zJ2YZ+wdoro/2XEc7uhSsar6mXq5DTY/H/8jR/Wfimg/4UZBPnz6DOeXrjX4qzi9d5W/SOtEg6HM74JNbjXUGuGPACkod0T5u7ZSbwtrZfnSbdMJwtJfL8JDmKyRsEcWzGuAw2cA2uAoMdwt/bS9w0pSWW8aS7VQjpy5x9Ja8Atq775m53w/wKobG0PA0ryUj6t5l86q+orewy7Bvvv7q07efAjYUF27JUfSkTWBHEYJ6gRobe6DekU/HqEfNvve1BAjuz8INJqpVs3u6tbsHN48taQlPMNUb1NahGr1sC7lygFdWnPkZGGxrvoZFixdKaC7Vujpk78mvhz0Nuw4P5VAGcqjm8oM1JRtOdrDd+tLNmcjqzN4utmxAjO5GkBe38EAgoSVZNQteNmEAW1NJmYV8zGQlPs3x3bRb6V4ytUHIxrBBJD1AB4Id4oE5QEYlRiFm262wF+aKCbAADiDhmHLp6DC/x9L/bK/5ob3pUVGdJj7HvG/hJDj3ovNK82X9hi6SbZvp7uEtN5uS5mWS9Muui3RxXG/DPUc6oExJZJtZbfv0UVY1a84559SLJNluI0dJpL3vJRLHxq1ZaxzcqNVbYkJT2Bt7ezKKK/MCtjQ+dGlbLu52mv+ZxC7rHZpU0OAuwdwMdGD4CEYrO5tiN/zefmt/kb+0dvXsbq9e6h17LWT6vOmkPhnh9GEIb+vDPaG7sg5fv6YKqkJXVc2cMCessvOuvpVumdU3P/Kx5/AMi4v5lePK8WQeGSM1mlujTNMEQ/PIzV7xb0u6VK1erSRRQCIYsQRBvpKBZSLLtBzZRPTa82QHL09LCJCnrgfONVzkckkiO1tZkK/RvZpkmlXAAo6khPauIC62xExzyebVu3E3KJevLhSE8+04i4uW85aecNpGvhlyvd1u3uSD/8JaTO+324verMdXHsc5yQU/PhrLzHzwZt39sactySWA5+dnSR8+fPjDP/zDP/iDP/iv//W/fvjw4T//5/8M4O/+3b/7/v17fI5hfll/8fXXErd8VPk80AM9esnCo+R7dbfBGxiBRvpBiV+TmqISmka5dbDXPItKKVtdy0nVgIdr/PLowsIt5WvcA+pQy1iVutm9jHlUeuCWiyRvOGFLHrilumW1Wj+ixOJhgrscduLooY/Gr1d7aUfHuiBFPPC2PqMPAH9obPqkk/aKSjGjOcJtOFtqVInd5w6+/th+vfXyBVsf16fLpHKBgX3kpVe3OQ04EhCW/6DUy5WMS8TJ7kN5z7NM71r1pwAgqSQSKmDhnTjKzQPcWUr0FKqRrSpUdRWrDwWlHRDk2pF4bIn8JdXTIeS05eD5+u7096MpeVZ3/wtH7S/spwBI6k2UyNF59us++7+j3tMvCCG+rF+6eAxsPr9wHp9zBcpCbgazVEdjnROrn1w8CGevtO2VxGgHQVuSap1RZjD3GJtiNOIwnqGALnV1OMJtr5rVWZx18P6PG63h1czssmplqUudmtU75I5LCTMxkEPzei2L/UJdKCrROVSbehs+hvf+neFuKzujdjaoYVAYhq/JzXFzyKFumzuL3ozurcBu7/aNL/IXs45oz/ZWWIT5sEvYZReOAM7uqzE2b3jDz7OvILkhKCeCS956+I2BTahVQhvpjvZoXt5v9t5tIMdMYC9aEzs6xSxkaSEa5zmovTDbpOUlKSOCIE+SrLpbVZpHXvCSh9ue3Gvp3D0Yw1Gza++fz+27fZvUTgRiSHsLhWRPq0AFPFiB8sP/Wk6lIjH20n1qT2ZbceGWwGECvmplPfjYeEWO8Weil/i8bnt7fwUgDZaEyPhRi8cv669yHWoXs8Zl+SNUcyBrqxy53F91MV1Ul1p1eXR090DuYmxzEjZN0oIru9unk3T3S8ZB9CG33oqH/4Ivb9SV3J3QFKaw96L8n7NjwHqJetblXY+ix9CsUk/pDshOPhSdi65QmJW1Z9/LYANmu+ze/lL2XLVXz2oG4QpT+HFlF7BSyU7JjCiuaTPQ6jNj2Lpn5zyIJUvV3gl1VSKTQVv+rLfuW+IWVZorWio8R9RwOCGo0Hd4KmfdP/X+LN7AF/AFvPnBgjPSVj1oeGRC6lA50czM2/aMZMgGaBH0AqprcU1pNK4s8uUHqQUrGo1GBm0sa8c1ekO2UiVJ8manuiyLE7yS0CSmZVWhfNAH5dbm6lRr/SxL87RVFvV60V47xLPyeMPeOr+3NhABp9HYcSXkL20uz+XT7ZLLVMKn0xh4zRR5jN0fj1+45YMf+3b1WVhWlaSvv/4awLfffvvP/tk/+zf/5t+sx/y9v/f3SP6H//Af/v7f//uZ+aWx/PWu/+N7y+9jBQBwCuJOQiZ0MhWPMlCAPPz6ZAfN1NpYxGJFtamM07k79hXytrE31mA566I90L7MJBiLrGAL3ZJVgYhL8DbZc1rk8B6hIRiWk9fqbRw9upSFvTQrVXbItY1jhNN7eqXZGlsdEOfqLZcnIszBXqN0tcOhtmVwTdZS3RGHHyofoKKBJbXW7JHwOlhVXBrLJIssd0bYGHYZnIlcygHcutE6zFYfzbiF2zFAI2TdpmLLWst9dkGsqO6ZaVBRp8tqL949QdABVrGqV/TI+qVAsolurDSo9Devw4mR9HoymeCNaNW+521uMpexsQabvmSm4KoiT1X7AUiaEQUa6wR0YbXKxjX4LHRnykW3t5smXjGr18SSX1bQ2S90sOPzL6xu3zHPIleBxLyK9UgC+N+KIXxpLH/F9SMvk05ASWu+DCP9EhZ+KbHEIIIdKzWX5WxnuTWOCBIjXA43dmMWu9U5m3EZmdyS27Vul74VKlnZlbOozbTlvT69tMfFYjO/eETWpXtDy13kFPY9n59vLx7uw6s386dlTmj4hP6kutV89rB3weHY3Gvfe95yKlOfXlrUva+3vt4as616qIK4Oz/SNvp233HfcbvV/Tav16+u168My67Ssq9cs3n/+P4y3m35fsjm8LmkQc4VnHcSBqyBsXFc76V7LV1BriCVETbcNrMRtvCAanVXV6hCrvRPZtt127pMPdyjES97fsqcbdmIbYsNL9ALZbM9BQThYBCe857YY/DifHfFuycabvu8r02GjRZvnDvm+yfYdWWHXp8Lz4mCFXxYbB73Z9w/8plPL/a0MmaSaEMqbzMd6cphvVkP62Fr3KAgApqIRHza8+Ntpg3GFbyIjpUAoDNzGH1IHA5Hge8dp3/2dvF2sPXAKm03sf4S9pwv61dZkXH7vGRbb8r06dNrlKQdFkjf/R5tY1bUfTMz00gMYENamtnGklSl0NwV6TMyMpN3Ahg16Lz0JTrorE+VyK23srJuzCWCpMq9OhKeiol5y/m8783qtZ3QBi0MAxirs+JKS1MSSVwAik4yUKwdYxuXiOqsnLd91szodQU3l9lL2bPsuex5xl42S0/oKzmgQQ5zcmbenks2NEaY+9M29z05J5WSkyO8qlRlSPdZhWqY02I0UFmbzDAwadW6KScw4Ymgx2YV0RGIYER19r3md2VZqBfUjfvA3HgzuwXvbjfXmhc65GcUJwSoc/bcO6dyEsM4JNkm2AaNlcW2QoKVnXspgEGEg748ttsglwLYyI24wNtHRT5nzkzNrBlwg3dVIwvZVg0HNrWrABgjYsQ2fPtq295vz/lyn8+ejGk2jWk6BU46txZIKvEk7JzplSs+ywBQ/eBy6dRoAIdm80eumiRbi2KnQJYG3uxIPl22LWrr2/H3g+z6di1I8yGwBPDx48cPHz78y3/5L//1v/7Xbymyj4d974tf1l9w/R/fW/7yxXOU8iDFAljqRoDoVJc8YGYnIa3DjttAB3qwt3VDX60uVlerq8FV0bn6tvWzdDa0wJIx00h3c7MHw1bdmVmylg4jHdljSizYSrk8jbMPSZ8e3qW2Gq3143iibGcM0dK8c1leH3FCq9+lgEafjKn1HEbIqXg1mz0ZpbCjPT3onws2M5fJwiMplUigdTSWDKNLJxV2qUOLXdLqh/uM6IQ5l2vJ69sELOG5u8nMD8yz0WfaBxb00+vRDwOJ00/2YJEcnMTDA4hnhEh3Z1M4ZaCP3RDEac14IpePo0bEMRc8f7mV73SAyjzGcQ/E6rP1ZxdgP7y5noSe4/6D47GoJW+jRz4v8nRiFW8//7L+ctcPVO+Pwe3jnOvFWFqbxDKJdfbRWKIdinUdXWcs0EIVsjF7cSESFlIvtwdwGgsu8xXTi5S8q0PYBG+LQkwLjJMuJuhifTEMcNDcLOgRLKBYjRq9myaQzdrVz8Uh7IJK3Qssxdrhbrjctd213TAKNKsNRSQ8YOAIM5tdmeNbXX52X3Umg3Zh+uELHYmv975b3QcRIUc70mWQVdsse0k8TyBDezeq1YZenAPHwYstQNkpZvvsyEbLC36TZqu6qlN0eJdqTtSsnpqlvWBTdsPd424xGtFw0Ahb2TBQRMbosbUNk1mrmqICiCOBiHLDfcnvZSXubbt5yVNxT/IFt5vf73Zj3OxwRDODGx3mMKc7YqB29EBt6rDVWyqk5fe2C0UrjIY/4IA3qMG5b7wee99H0X/4sP0hr//ujtxW/MnDGM41bX4pvH5zV41aSOMRNHKZCt3DgK3N5lYacLj1DmCZ+kRGb137RmjKMxE3cKfJttoAeLmnHyMGadc+cpTXGsgvYlgby8FADWgzTmOKkth5CE5atOUZ6GQTS31UwXIcYgCD5EyqpJfk8x7Pu1V5dRiH0UEHkAY4Q7hQ0arW1XGJthVoQiZD3Ao90EMRjGHEMKMTaXJFFI/AMRrNRaiBoEwyykIEjC3t3dVSAmVWx1V/EXZpXSxW8p7s5EzlRCaTlsZ78968O++2hogaa1t/uNw2qq0bDbUvnnCxk0JPpTq1zUbhcMg9888PsHAZNBZ9N0jIZhrztKq8AzuRRNn6dVeZ5jRD+lI2JTBJGsNxUV+z3mG+a+W0bMzAbh2uGWtct9LiXkVlbw48vdl59LD5f/uAX7keWW4+jta8yGXTpsc2vbej4cSbPcrdH4XQAidXyfQgykoysznn+uIDlpS0esh93/d9X5Y/f/RHf/Q3/+bf/POdcl/W/2TvfX5ky7a0sO9ba+8TkZn31qt+7zXVbWjaNlbbLWzRlpCMsIQEfwDNkIkRTJAs0WrkKUMmtFpuDzxjjHqAxIABaiGQ+AMs1JIlZBAYkGibls2rV1W3bmbE2Xutz4O1T2Teqnq/nxHvcfdN5b03MjIyI+Kcfda31vfju66fKmz54op6wI+SVmrhiQIqGRCQAYXobG5OGNILVRbxldmRG3JjnpgnxsnybHmyODd4pGOklkIPiwT/fAoRMGODzQNYkpAyIkMe8HfsdLAIB1rmrS+5kWvqiqJw8sBMXHRZYpFYy4AMXENCLgvoZ+24Fh1euYx4AFKNcNFVPDwew4V6NKPqx5Giyb2BXTOVtSkK9KqR3Nq6SYc9UUoV9lbXoSQEkzn9hVv++suM7myNzRmhCAWEapeXoihvr8SNHnoU7c8FvA47nRswhjJjJg/uM27AUkciC3BrQ9Qji1z6UGjWhnUTG1g16Q6uNV5IDo4n8733UdlX3ummbrp9fvnfzOzRy1Tj/foPcX0BXj6/xVrNCtBwmHqCzlgfVnGN6cimFG2JlilJkdhDeyAzImE2AYATNthFVyuJdSIITwUTTZZAS7VAg5qccMgBpxqjl7o8zM3b0iwqFDPTtJsGNBO5C0g0wYveJmrFyZrkV2zrgx0kERtjY6QpnbTubXs7I0Z8Htvne9uMG7kZv+5zYxgz0SZe73IkxEQLaKf2kntHtpHtccdnV6RFWLpPt7k5u9O4Au9gjNRM7bI9bU8fahMWsIkRGkc6aMKEGZqZQ3HFPnWdRbPQbG32uw12AhuyMxqTDPO0Fv20b+fd2GQto3pcLpyExYWVEdjnVKSFMNWCfSKHcs6cez5d2uXSh/Xd3I3u1Xak0R1eNXZX1Mdu0aQS9jdb14s9bUKBlvCSNKwj6zjA3okrehcwfu8j99iQJTXtHHcTapx1Y0rFlZX0/RaJ79e/37WndcZss6aXAKYI9DQDIPcmi4xoGQoE7kyaZzIQd2Ya8h6Re2qc2pAPl9SjA7gIpwFeSkata16PGHAzmBGV6x0NSKobu1HJWc6oy4PdivoDd9TEnlnY8iBsqB4oDCNzyD7d7bNLEXy2rtNGI9yYYSmkM0/O6hZvjtPS3fiETbYZIoti3k9s7gYz96Q6ZOk2hSxKb9JSqBxZS0earW4PLRRSzJBCDPMgwaI/0RHlbjgncnIffBo5hsasAE7uxj15ndwNG7Ed5K2VuV2cByDpuchmsEzGQCqlmZiyCZssMr4ddq2LDANmktMsoUhZcopjZahxJwc5jGnEyogzR0VtWjqDmMSEdUOjTjPvx7xPPcycYRPaoWbam7xjBuYEdSs9numBevmPH6anzS/ZW5Ms61dJRp6G0OgaQ1vTztxvZNeXJIuvnDfe+mIvGbNmVrvZ9Xo9n8/bttXt3/zmN99nkPx4108VtsSLA3yBgIMHTqmkcKV/ilTOmuyzmTtBpDObL2DZWHNLFRv2ZHm2ODHOFmd3V7rmLhvLKHUNsd4BGkplhsaOS+adsTe31izlmY5kTR8kO2jspjK0yduQIde0laWFPkDqoSsoLELW3BJZ91rDzvWZS3yEIqeSSkczuExG80Ol7VhsWoOZjKgIrAV3lJljBuf0SJUREQAlor7IONTzPBI4UQZwiIXVLOsCcitjDuBYPwPSkTp5Q9XrHT0GhGto+6W5JWq7XoPj9Yq5mffmSk+ZZFlzYRx9BiyyRrVWj33oeCuPZ1D+dQetBc93ffnL1aypbuH3scVaTaUABLd3D181zNpb22zDx3ni0lA2gHWX28774ptWx+4rSGvvi8F/n4t4p9xfqLKOS62kGx2GW1VfWXi17yuCQrU/ZdLWRddqXE7OoNIMlIMJ7QYscoQzAgF0h2TnZnGyQ2Oe4m6FlJhkdrJZDfLdBIagAaRDm6Ux3b33bn6ewTnYXb3JLbxFRd9CkGjgBpjUq6ekBAYwYUN2TSiIfo4HxNs5Hye5At50/fTN9tC7b3P2zy+9cWuMu5bnpka0cpswu3i7ol+Zu7SH7dM21+bD6L358qwwghaKGXmRX7Nd1K+5TfaBbrFTe6aUcKG1dMqa9vE49JS5R4ztfD7dnUfz2f3EODGXRrw2TxOsUYzRUjZkGRojG8+O++ZyE4xwnwIi9oF9RiISLnPZaaSG9ITtiVvQZ/X0BAsw4UxnqyluR3TMDdERjWUal01ZyoIpD+CAyHYQJl7aw67u4btbwPcGli/uq87w2Yav6+ZEa5i3jaVh5I/hJHm/fvxL0i7bLHPLNpuOdkCwm5lZmpmsyEByjeR078itY15lnREAyVOeLK3NyMwd5sMpcYcg200hJr37usSSSbLM4xsJIRsIjcyT1CQHHHSp2WxEIxqjM/o6ymFsMMp68DTtNGmP4uO0b+/28XW6h3t7gN0TnbNj0ubGgE2qFc+0mTVqIkM+ZQMOQrAutqWLFjLKCkPikEZQQQQFunnZMTtzBVw7rMNaxohEhHLKau8srbXBrdhiulnwS6Uhb1QztuUP6URj+vKgTlOZ+a/XJICD2GXNrFl7sDhb+a55oOx9LFiui7r10Fe1BAv6tKxnN2GTi5S6E2PNLQmjuRnVyCiHcufkCjmi08wGuEdeIm3mLu3SJKZpGsIQsfwdbM1AcPAk+IKsV4fhF1qq38+6bS/niUeTDzcZMBPb7djus80qRdFeevkUpCw4eiuB6tFunNh6kH3fKxXzhjMRAC3JAAAgAElEQVTP53Pd2cw++eSTDz/88D3n/8e7ftqwJb5wTBMUeeSOAGUzowQykCECzcwAK2xpWdf1juysGN48sYBlnosT29yUnjPp8xYUe0ywnodXEpRzjj0srdPgbr23DJ8wZCGdApZlB0TJJMbBl8UNYRWePCR+Ok5iHr7PtviSRRcoSt0BLG8k+XL3YCaMTheSZDN44ghgqbklb8By7SVMRGrM8DkjE5k8qi+wQntXYWOlnVTcbF3BoBKlRy8iW0Kp5Bcq8XImXF4cL2RE64mt8M9jbnkDluSRdnIb8QIg5W7eaJmeYlZyZ9X60M3CibyBdRzj4GWRAiU0EZ2CG311AEgekoHyaHu378aFgr8bppOBeTwvSRjgtpKvOdGYWW5Op6HZVp+hlaECUdvobYv8UbSRn3322QcffACg9tynp6e7u7sf+tHeL+C43vLl/9bcUhVERNQ/GmM5xFo0aX1AoYPOrmTRmeg0q2a1G5Z7qHYDaebetuZRg9FFpG7GnpmZoYjMACdtggM2m23NTjMRaRIQ1ZvZ3VDmpE5j28x5HbYP25BhufVkzyMtU5BcNLCtxvFETimgoA2ySBB8OMXPWDyNeBoRkRGKSPzMnWxK+5yv3857Kky5bxontRa9jwr7GOpDfbfYEY/THyfvWqrtvW2gV14LSRgDuEZexKf0J52edB48DZ63vG65K3bk2MCTZbfZPU5f56ndPe1+ubYAU2N2n91Otp98z6DCMqg0AUKDWg7ERARiYszofup+l8juCRqsjZhz7k+7nq4TdDFt28zOA9yFR5yfeKq8YEDMMn1Lo9wqhEZds6PtmBvmgS2jI4/c4EVIzmO3Ow6xZ2yJ27XouNb9QEdui17FlmsMOIDT1DzeYEET3QC6zzn32O4MEWFmt2b/GMPMWluCKBD7vm+n5xpxnRTkF0YET09PrbWX8eVjjN77vu+Pj49V9lUViFI5zLlt23tfx9va7PmCUhmYvpiEhuMakZkN01wns37yzSYwI6LP8542pD0NF2DHJWB7k7RFSvLZEADh7u5ueQhvCl0Z6Uisrqt1K0qnymvMBFM6si3e/9IaNWYjzZzW0hF2d+X5Cnwqfjr474b9v9dx6uOElnLjBKdx7xjN9sbRsZGd2IjNqGvGng3JqZb0xCjSetU8UFJWxgzK5DCHucxh7jCKnFaEDJM1sIOnAGYmSiwfZlGVkszQvKq7SNxkiJbpETB2WVsUJ4cS4Zoe03NaWKN1WKf35WVYH9a8OeLO/VwRBPRga4etLlRzy6PYqLEDW6AlZyBSHOJQUYc5wFHMFMG88kng7qInFYYBTGKwLIAwEvsImxMDF+BSLDNjGvKZNiZb9dVi6K35Bd5FZC83oi+vr/jC7ZS/TKirvHmA6qePkBom8MW++Uu95bN66N1/A7jtTjWf/ELVdLvzhx9+iBeus+/Xj2X9FGLLd9Zq8ObtGkxg2TFGluu8Irz1k5+aXYlpSCsRAWez2SwOqJmdFfZTMgF1Q6zqsQRJApqxwYwV3oFmakBLWJR3TqVtqCaWzGQmIxlrjHmUAzeSLBLdioKpY9p1O3WKA0ssnhoK7tz82UIrLVKkICtaHi0BMWGCoIBKsFjcC7qZe2vNrKQSyQHM0faZc3qEpwqflwCSOuYjEpTH9LLy5JLLK0csuFtWY1zBkiu/F7DaNFWh3Pks+scCmRSrqjrItNLh/Ysb2RVQIWQ5S7lF15KSrpHtmltqxUPBDGkyq6wYpCnIqC6jC51+auhMW7/UQgqAuBD78zuBQ8v5vVZ+9V2OwlDaojOeT8zzXGyU8wTZOAtqunqx1Phyn30+6r/Xul6vH3zwwfV67b3fooe/j+97v57XV82ov0Jdwi/9V1oicHCRDBIIgiphcsUnkZBBjuxEa4S13rqxZShCNMyyo4YyEEFC1Y8H0nKYptcsjtNsTouwpIoZYYLxuSFWlRZbgzdLtASDNmANAtLLbCdFDUKWhScvLK8IhDyvabtcOXOCmOKlgw6778zmIYuawlEDGoqnuD7FW8RUptIjmqe8pE0JtI29xwmt4xxu6Q9sr6w/dDy00TV7DpjDrFu6ZzlbayIyUjkAaFY4qGC7lDFPCNmsQtcc29YjEElImgO8xrgIDXCJkUYrPbmRnhk5Y0KTBoXiKaEI+ZYtlWiJs8zMKTZjFyxzRigmkI3YDJm0RXPQQY9OgBTLEzsrzeoIWjG3w4ruONyKr2LPmZbvHGI/SuO9GlhpysxTKNhxxAM0TKCbPX765g373b7v569tAC6Xy8PDw2effdZ7v7u7773XQ60UdLIQYO+9vnS5XO7u7gqCAvj2t79dCea181wul9aamVXPq0YN27a9ffv24eGB5OPjI8nT6VQjiP8IgeXl+67XytencWZL4KT2ZFtuls3Fvt9bbBZ5St99b5d+7XOSo1S19wik8rTrCp4nr+Lp0LZJii0TdUFMUZ5s3TzZwiyIoE0hymRfJbSBQVQaYsUrmTnNl7d+sbJ8hF2kt1d9dmmfX7fL3Pdx6h8gE5ppHpvHSWPLcdJ+QohDjGCkiXXEKSMZspTvqQuAKRqpXrteJiLggc7sFJiGyDKVXliJoJ6QlprANDxVhhmP5rlkGaZQTuVkBqVGeVPlAvuW3rEHR/iVfiGa6E195Abf6CfzE30rv9wshGnu5t5OrpPH1ByAaVI00GENmUiHnPTCQNEi2o42oMicYV3cwS3Q20r8TlplySUjpH3kCO6KMXMCIFolqQ9ed9unvcXmpl26FqaMNFYhRoMo2JG6UJewg0h/Y9Q/r6/kbvF7FEcN82Yp0WbTuyzXLxc579d/4OsnHlt+Jwqinv/WAS9zxY6Um1WapjSpgLe+NTWfZZdqOKRQ1V+z7FQBy85syjLxCzCcql1NoSyzGqM191bG2FSHuuSRh8/rAf1Krrl2vEWFxQJKtYsdwUYs+1UIRx6tjqFl4bPbMHP9FRUnp+X7LNSkzEr8IKm8UiWs32hxq4x0s+bW2zP7IgIjcowW2TJ98Yp1A7trHJiRGZkhRRKNKgKsLZpuIV4r1SvJIvMaAKEwpQ4fo6NtVqZqBxrkF4ivt17BjZbBZVL0Al6y+CcFLBdB5sUxcVwtAKI21DSlFbwEOv1saFY9zwRwq+fW+6Qj2/Co/r5ESvvuR+y7Xba1MtOPr1YMQMNsINC+krbxw+25Ff10vV5vGVDv55Y/8vryu8MjMfU4UI5/8wYvawAPcM34F9Vgue8BjQLS3Kz1rXc3HzPHlJSRKlprJjMNqSNzdnTtHfvmeW7pNt3n1XSlMpQhqQMbUJaiCYhO7/SNbbMxOacHfMoCAmVEt+lMz9EqNE2BjAY6WYyvz3GXOs8R2itnIHvrvZ1661trQSQsqaAeM58ict8/vyqEGZza9nlymO1dQ9qzP2zdT3aydjLL3JSv0V+j3SPuMbd53XStfphbJeaSyYkYOUbJmmrTNIgcyj1SNo3RGcmw1jbvc4cNSqG5U9fIC73TeoopczWjOc28jVm+/zm5SRF6mkEHWrKJcIefk53eKgggMSNHJb0oF7C0NX5Y8DLXgaAEmbXLL7E83QwMJvTiqFqNtOerxDu2GnVV+K5OjN9p3ZhpteekvfMQt8Luo48+ysvntUtkqtDdBx98cOOe1T1rXCAoM+s+hScLWP7mb/7m3//7f/+f/tN/er1e//W//tcffvjhJ598EhHf+MY36kHO5zOAv/SX/tJv//Zv393dPT09AfiVX/mV3/3d3739SmXC8QM/z/8I1jvXiHZRC/fdaMlsp3k6PfXt8/Nmd3dXd9c4Den6eQyNp34SPoweCAC4bmyD0WcfcO81EZUUTYEI5mQEostTrcspKIkA0jzq4n+M7w41UnAdHjSaWcWvOeBi22WXmW/3fPPU3u6np/kmLuevvZ4ZI0NkdJunnPc57nK/Twvbp8XVcweZJkVkzGwpC/gQLhGw5KhoDkVohiLoqbMJgBHdMpVHr5kCE6IyC1sSF2IKYVVnVQOaVqd1DGpYqrm62WaEZduyd+w79t0eaUYa05gbYpOfrZ2tnc3PtgwbM5VZno+tuXUf14SSpmlJoxmykQn4crA2M8+pjLazX2pKnNbAJp4bz8uGnkEmTebymCM5sQvXjMgZARpro4L5JTjCRU/XCA2ZpVnOFtGPKCSH2hHkx+qP38qOwy9W79yKH7zVdRqKptpDHJPzLi1rsHmeyPec1Z+o9dOwO38HeHmr6BayAQLw4syTFjP2p2yWZuPOZGcjYCgfwvSaW3IugQDfmVs2ZKM6ETWTM5YgO4AJZWZoZLYERIO3DAshCkzqyH4UlAwxkhEHtlzwUkAJMAEUMlxo7tb9sWMQxwMuqcqQeq4TnAdKXTrK6orTmBBTVpkelUcH1HATmcrQXC/qEoKOkftQSSgWAVbHz3oG7yVGKKnHcltcaZMFQA9YvODlKrYLYWbRBkUsTVcaVOGbx896oTe4/VAe5rG4IU0SXtkqghMmGuEv55bPRX5SZkzW6FJpTENQ6UoXu/PU8ja3PKq6RdhdBN3DX/vlNPnlAfillfxiUFynAM4XJ+NNMHPTD/hwQZvl5bilWSbsh+7nXS6X8/lcnNjM/Na3vvXeJ+2HWM+48auA5a0J8RJVvgs111het3Tcg8xeX/N1oNNJMzTKGEMV8B37nGbu7ovf8zwnYIITDLNwa47uy/NrpOU8xM71a1NEZto+NZI2sE9eBy5XXC5CyhMbZtjecOl8PMlOZDBC4eZuLg/43GPzwKQHvGgZE35NcQTj+sygYBJ5x3jlFt12cBfN5AapSXaNuI7ZL9owfEe7kp60FAMwUGIS7t69BX0gYQGHt/UUiRjKayM6UJFKl4jrjAE8pX82fHNs7XzyU0TOmaGcKeVJ+dCbt+ZSKsM7SXgbrQ1pkuMBBj7EnDNGDI/hIzD2lCHXgOTOjWYEn4TRvLp/BlkQ82CQFbOYWtFPy6haBlKCgW4MKcGbB3l9H9fBc3v/uMDkugr8MMDyhkZKO++VDvfCpqx2IVIff/zx3de+8fj4eL+9ut/49vGSmQ8PD2aWmRFR88kxhrvTFhWzPteXavb4Z//sn/3lX/7lv/f3/t6rV68kFSdtjJGZNausseSf+TN/5rd/+7eLHPv1r3+9Bpj1+WbC8X59l3W7NESPto1tu2ymU8Pd3fWDHtvm8xyx+1vOfVdYXk6yMGyXmdZm8/OY7K0hLS8drgQQrjCkr9axcrXII5GhmOIUp+B25DrWOJNJBMlEZlLgCI3IER0OtnlJ2zMyAhqO1qAP7t6+9njIuLvOu2ucqTvwDn7Pfg/sLroNWMAiOYWZEfKUB7AnpKI6mRVEA4JIT/OoukuICkRZMdvgug9yHnPLC1DeP+WNWLJJy6mcyoBSVeu06qi4G83CM9qAE2Zmzdy5ud05T9QZeRJPNWZd09YkotrcrCpOyUyKVjlzsF6W/KjLwNowWrPWSv5eetGkuwwSq42X5mkmcio1cAUurEf2DX42k6hsg23v7cJ+sdgvc5e3dA+coTOyE93QDaIcMKXx2HJ4tE4JALc26g91iKqsQ4rOXfJWyYebtRrC/1jOiPfr39v6acCWX15655831XUeZjhGtZzYh8wSHPPMpdCGDOkMY9yczDqzW3aoo7JJ0KhGBbGRqpBzI8RdyHK9F0IpQTRYy/C4mc4ccsj1sZgaXDmNeK4ZiqixcGG1uWFHV5oqRUMeAZ55AMwUamg5taqVgpeEGWmwmpquOIE4yKbLnEepjIKxJqAq1TnbGCw/tRuMPX7cErOvungle3jtQ1wWQse33ODlatiDssO4p6Jbahxasnp/6QhmEm5AesWNLES83mgCh21jvT3Po0uRfnBeXq6SMhT1kIsTm4a0TJN3+qnpyDzN8uDFGrbeHuIlrnj5Bn7Hg/Pd2eaLKh/l8l+SJ867tCsAP268fX7nGfxQwLKkSmXPXTy0n/3Zn305w3y/fqD1hXdlXWlfHiXP97pZUd1wACVl6XhLB7LETORSMMMgN1s2EphQZMT1Ot5eh3vzJmvu3hxoJIqhAEAI82ikc3NmWshnRs7DPqz4mBCYmcwsSjuuA5ed112XAU9sqd2iOF7Nns5oD/QdMRAGOI026fsF0YQdFupFAQgoQ4EZUOcSCTjHyXHnDAtu+SRe0ipCdqYP2DX3NzO3i/ocW8/e1E7ZThITdJlgRnN3mYe3aVGTg36yAAmEYsxgMzSDoe30uOTjPpkruJL013evXt89RIyYI1MRKtrF3WZnGnNnXuXTON1H36Zxdove+tb603U+7fNJ9rgzQjMVxDRs1rvdO+EOYAjw5YtjkO1rVHHsoId/+VGjLeStLA6u3Jlrz8riOeOZsHEcVscgc5lr6N1OxvdaE+02sUz22yYjyDHiuKVuHGqZ+fTpt/7Qz74i+dlnb169fgCW6nKMWbuHhJpNCTJ7xxP7crl87Wtf+/Vf//X7+/u/+Tf/5t/6W3+rtTbnfHp62rbt+HbVY7r7Bx988PWvf13Stm2ff/75q1evADw8PAAg+T6P7ruvhnnzXroNpe10sW0/O/w0zr6RsYsRODdczxOXp+inSWbGZimzZjPuODUrwfvJheq9tjIfK7k0I8GEhjASIzWS5SPrBoOM5beQRo7kSIzkjLzOvEygEdOumEMRGcAweQM+vH987fkQeX/VXeR56ux2Z+3eeW9hLSQjLGkzbehWeFkASkZOQoS5t6L/J5lUb7skYQJRx3oAKYUUNKem8loBnoYJTClsnbYLWy5ObH07wc5GNzOnmxmH59CQU2ZbiVS729l5Ek7QSbEpM1NRqvjKhzO4HTythGY1vt2qYHMrZ2ya1StL641xAoCUDDIITdVZj6QOTqwMkRk7Lq6LZ5d68uT+yizSIra3re/e3/j2qe/XwT1bh2/UAyLFzTMKroJittJdlCndymX5cpzuD7ck+fChAcCHB5VZ+ee4Ndnfr5+U9dOJLd+t3p8nSpId3IKOsjeMjBFPT/jkjT76ehcWI2npFpnJsXpiRV8VOErCTVoaBqpapAEWSQoJjcypHFlmtBXqzZQJLhSkrM0FkONWC4KszDPg9gxILYPAlqg6EyyAuMSSBVtNyKpRCj0fpjPrxDziHW8BkcwqaZGGTJhBKVlK1Wo+/FslaCaUXGmXa3S3pi6LZFx/ioxhUNqKSM4qllRaoptAcjXZj3GyyEDJCyDZQQw7hpP1GQZVTGUxfomozJbFlT0QLPFcaInH6BYCvKyCXxwSPGSbZDADKSMc3MzuzU5uW/GIVR5k+OrK7Yff8p416O/ePtH6V93/nR1W339w1BfX/f39zTkNh5fPjdj2fv34Fm909sWaPhDmwTmw1I2MVbOAw4kVqB3IlrGUp3mEW6Mgd/S2nef23MmmSYgk6DBzM9LUocYd8Wb6nr5H23NOBswO37+KE8CY3IMhD7kK6rXm1uRzYI5s1/COftI5WftYyZLb9J7WE9vnOD2y7Q3Ypls0S1MS6URbaHvBqUZrsDMzNGjmbsk9adN6Y9e5iHMyppOU5cCM+Jyc1EPDtWF0pvkG29KA7Eu6nueGsJYBziTTmLu4qdF769s+MSbrmV5z9HwkwnzSwtpENqglYy8qh8zC20Si2m3pyk69sk/YAopMD7SrMGUVgoIA5uAQKfp0lxM0me1sjzWMAFZSABNrMxchO8JOs0GtfCUzmWW9rdVpeDHAfPcYezEW/6HWy7qt6uU2W7zYg6qMLHnk//l73/ovfuGbT09P1/3y6tWrEmzXIDEi5pjn8wnA2MebN28+/JkP3b2+WmTXYsnWtBNAa+3169d4EVIH4HQ6/f7v//7f/bt/94//8T/+9u3bP/kn/+Rv/dZvZearV6/qu96+fVuci/fru6yJBsyJZthznNQgl9uu05R05bVHt9xJd/fWnOTsAVwohfXlHk8CGD5IjiakWEm1zmXfkEJk5jF2S2lCBjTJhZZHNnRtNWLSQjakpOCd1uHusE6cgfC5nd8+zPHRlh91vmZ7DT2Y7r2fhFPGOeOMqZyR3YchiE50N3mH2yTDCINaWkxClsbyS3RAaZ7ylKWYtAQTlk4JNc1EErPSRiphElMYlZhiRjqwwRweqZBMtCijrqBRpOVswfZkPhxiQHNi7lwx30gibh0mqALRIhHAmqMCZVLt8CY4lkuGBClGIgCFdLWcLYPlx4v0DJ9LS5XF1MrIgODZCFqHPbi/au2Vt1duj+IjGcIe9iT/PLcntsvmZ/q5RjClx2DJwKaJ4tSKurx5xuJ2ffth9p9nfhb5xe55wzw6ssx8jy1/ktZPJ7bEMlt5QRy68UPlQAM6MABkZsx4fEoyP/rGti7SpMgEEyHuiZmcyaWTtLl0e0SaTXKJfWg2BgCGNBUjc6ZmwcsCprKEp6zsx0Jao80F+arja2btmMet0FwhtKgTi4VAJybE6ryBgOXxVA/zU7NFtqufc4zUZDQQiWQJqZRQpWJYObVKhpSKxypIiqgb15DwGEPq5rC6PGVtzUgzmQEAiWVTm4sde1D2D/qu4ni1l/gcWqIjoBI/BSuzN7AMBpfwMsRlQvQcQ7IE5msyqOM9v8lY9a4cADe/WJFRSrV6ApvZXbOTWzdb22jgO0C52zRUL7fWH20bPA1NpIejXYorK6mNhlN8z+/9flY5bbx58+ZP/+k//Y//8T/+Z//sn/3BP/gHayDwfv2w62VHax1sx4T9UEvfvlqnvZg1BWdKFAzoKxPuEP+6puU0xUwL2qS5NdG8eY+OtslWaEY1G6YoNrHDzNyyKbuuw68zR7Q5e8ErmCoGk6KJEvfA084ZNtK7t9Ya22Y8Cdep6652DT+hTyBLsU7IGd7T+s45EJ9je8sGT2yz2Wg2uqIr75z3lZJS8UVsRCeYSHG4mbsFWYKCgNPUOg/1tSk8d4UyoEdi37BvSDN03MmQ3pGbKZmJODfQnBOtLYP/U7aRaG3bsr+dejtzXHK/6pLTM06nbFvABmwnzqyUkQAgJHt6hmUod5kHDZ165Z+WS0mghWnO4gfbPokpzsFMi2yn6Se1jt5AH0AmWqjRLNJpFjh6CDLIjO6WDnXIE65cmVS3HhvwHbYVfdf//gBLku1WWgRJPpprALi5xV6vVwC/9J//Ycv9a1/72ieffPtv/Mbf+LVf+zV3H2Ns2+buBEu53Vr7xje+MeaQ1ForrkSNKG/+jeUQe2NPVCR6Zl6v17/4F//ir/3ar7169er3f//3//pf/+u/+qu/+o/+0T+6eTk+PDy8t/f4ytWOIMKJNmEWHzA52NPGnubyPW3OOZ7cRz4yMRWXzmhoZvfm1zFcEZFMdz/lKbbFSIweYB+YrXvbWvVtmWCUbhAJKKmJZOn0kE3qsCOOZBnnCSXmRhKwBm80M2Mz3Dm47dAu4eegn2P7gP6aOAsnWdu9RTTFphE5ZrqXW0KjujvaBps0EikqWzKmZTLNaGAJDJOWskwLMOXJJnrCE8pIRWYoo7F1a4UtS2atwXQz0JNOAzGlmUIAfgvgFiDLaEIb7nuDGMg5McfCkMIUxpEjTluZZFq4MqtsEgh4L4I8zKJc9DOLigtgKqdFUOGkiw1BGWMZIVJMJGImEfJwUuzgq2Y/0/0V/AFI46MY0jX5JPs8/ZF83HzAp9CAbQHLbMyFiyVf/DP+CCPKLyyxo2ixLyhauo0yvoqx9X79B75+WrHlF9eBMwROQMCEBiHNPvPVkyJm/tt/+/iHvvkwZVM53aap3Z3meBtsib78MpiP3J1qAFAjheWipbDlhtPc3W02TMvkDEWU2JKCJyzLfiMytQZpBghBhnk0n8ARYkkqE8na+ZYziAsBWdFIhYSVUU6hyqK+2DGlWyfrga94A59JVPSlQQmZlKCVow4MFb9ZZmYoj5Ek86h0iGeD8/qxh2ohVB02U40i7TkI5UadWOkdCcRCpwYj0m/WOuLy0qwngMMVKJNROvWa/x7AcvFjb8ByEYfX4+kLXbWXFNay2mU0jo16ZXjl8arFq5ZNEfuE4kbD/eJBpduD6t0vfI+D8atW1QSnofKIbZggJzsOOtPs83R4ZwOINQ36isXv9StUbfdX/+pf/fmf/3l3//jjj3/pl36pFJjf/Vd/v77r+vILf4uLeNF2OBgJB9vAUhJL2NiJME7W+Q0GnKDBE57ykOe01njauLWepz4zp3KmpnJO7VOlAW/G5n6deroKU4okk5yVzOapFlpupUIsn2jQvXNrZt18ZBvZMuIp4gmnN7p707bPWrx2vG6lGxdnBef0yTayU80RRnZTM7w+331wco6LjafBMmK2y/RUD52uigtyj36Nbeg88gxrYKONrV2b7Y17Q2vqsWdc89Ony2eP1/Zq69zegHvi5G2zc2d2xDV8zxbWk3aZuMzykPRAT9hME52ereG0Uchem2Y61YFMKtJCLSNyn6aywYAJU3lVIjaQF/p1biNtl43YMpsD3XQPeIm1wZy4JJtaS3hqBIYyuMPKCa0RiApyyACiEgZai5Pn2fPcwhlu6Qwo+HwcPR9B3/Ho+0GP16/CZnpBiKiIy7rxPDX0CLN/+S/+5UcfffT42cfnu9MYozaNKv4uT5ff+I3f+K3f+p8///zz3vs+dgD39/cFLH/nd37nT/2pPwUgIsYYrbWKHrkhTHe/2cP+uT/3526/0p/4E3/i537u537nd37nV3/1V2+/+Xtg+T1Xmy23PDoFnn5KF+x83cFEcWYnsQdLiHF3NyeDDZegxinNro3sq6FpNGcSd+Y0x8SY2Fsawnw4p3EoA1GYcTlbgJAHLOSRNidmasTMnKx4RRdNdHVBmXeZEWpg5/a1z/7AH7a7h8v54eo9WovAntjf2vaWp8fz3RPP8+Jz95ApLLcZpxGpkaV8bsMwHUklR6stFJbk9Jw0oaz5WaGPNJb7vWoSYC7z5e7foBPiPON+wpoIgxENmZZCgMo0yZUGuQ/aVYEAACAASURBVBI1CrjSr8bObHblKZm7qyMvlt3pKzIELpXfUUH1KjhK64QGa6LLDVGklFTMirgN5vQojhedcBkytJx3tNwgUHm7Kc8t45T9zvvdZgo9pX0m+3j6t4Z/a+Jj6VNoN+7GZugWYVMrQiDM0i0s045aqMaVX1EWvTPS+T4RITXKtBC3U1sAEOyOiw/PQxz0fv2krJ8GbPldKux3pSmGFfMx12Ev5exSj4jLNXx8+p98+CqkoX2CE2rbeVxUjK/kTM3kfPJsRAc7o6v8Z0qFbWJnIUtuhoawFGLmMnI8RgxFrk2lZNWqWdGGHObTuwENbEXfzchArsZYxbql8WatmiroYzzcurhkjmaUcrFhF4uhoKWVLv1wUcz1GctBVjDlMWtNRdKiNi6UgxzK/+fZysaMTGWqFAQBOCDQl3+OFRFYB2ZeBrA4OJjMiqEySocCEigEW/nHJoA0W050t4/UIsRmAcuXm1lNQI8fuK52fFE6PTNzBc7GeSIeHB/2uPe4b4iBOZPHvJYHK2198+HQ+yOMDTJzthjhpxvqlk6j+CHrej/kJPe0ztjTirk6Z5C8Xq9bP7nb7WdKGvu+bRuIGgJUrVZfLUVl6ZT+zt/5O//wH/7Df/AP/sEv/uIv1jTgfWvwx7Fuh9btwvoyjfDl4bmYCQRK4xzw0GYYtsLFVJm2rLNJTWhgz4HedT7BTt3VLyOuIy8jciAyrvtiUjaj0xvRTBmRqa3Hactu2gxN2LLOIWYFnxjksNbYegMbTKPt0WNmjHyjU8+7V10PwivolcuVTeGZnpkoRoYT5s7u0QzdTeP6uL+99zy1RJhoybZfbc8+4rRz7Bh79Gvc7XF3jftmcIdv2tr1rl/u29OdbffW97ccibNtd6e7JK6De9qb4a2pN7Su1rDPuY8wb2a2D4zJffgYhDWY08tgka3xpDQATIWYTmzCNZETnGpj5hxqZZ4kc3HPZKTElG3qn04eDpi1y+aGdM/NFYgpzPCATTVP85CbkpfktQA/dUuughDKUsbPbjh13G946Kik0OUhfjRFv/o698Uv/WCnsOWuIvy/aFrh4N6nsjpcS/JtarPxym984xt3nXff/IaUa1OUzucThNbaX/krf+Uv/IX/Yd93QRFRprKffvrpBx988Au/8Avl+ujuNQUtg5+7u7uyESovn3rA2t8AnE6njz766I/+0T/6z//5P8exiT09Pb3nWXzleukJV1mgZuYakteL/Ph4Qrsb+361lTifOdPmtsUprt4fLvNn/p8nfzt7COl5X1clSzND3JnfwwKeI69DO9Q4mw+3q1XGbUrT4BABh0zykO3wHbYzU1HzQZPTnJ5l1WWRlmKkpd+x3fN8+vQXf8Ff3z2+vn/cuJ+4X+d+mdeP9fCtfPUZ05u/3W0Mi7A5LCIiLgO15zVDS8zETERipujpIY8oT/gs8x6ycn8szJQ6QtQkN7klylQ7BcTdjIephJKeZulMeggzMbICAbIpDVnKas5ss6E3be3a23WL7tEsW0Zr2JJboj5kpZiUrEKCywcDNFgFCZcISoq0HC3N0mfTXr5pTjbRkZGZy0GRQZIZlWFgmT4axkPirrXzlvuwp8HP0r417VtX/3cXfhL5aTK7ckNvOrUZbWZLMWhpzMYwZuUTHMoifp8A8iX34uXNAoiIADDGONk2r2Sja+wGhgNg3Fnum1KY0PjxnSjv1/+/66cBW37PdXP7L3AD4NZYKdTgbt77dW//4l99+t/8lz9r2zmI+585/+7/8b/9t7/8h2LPxz0nbbBNkHneOJMhTDBEF4zeyT6Te9pl8CnnNRQyWPPtxNEybQauMyMcsOaO4sfKEkwpjJPmZuvMzQWv8qaxq4ihMniXW+3QVCLLsOd29uYCq8iVvAGYFYS9wSklNEvsSeBQ85hk5Yf2zCqtjPISdNGWN4+JkOzwHlnz1yLtwg+vSgJGZokylzRzKdCWM+aqr5edkKqPeNxHMqzwSdKdbq6Z2sMmrBhoVRrdJqOz4p5WbWYBz+MJoiAxir9cL+pETqXItMwTeNdw13lq2YwrmeG5h1+P8jx5Pf56J97p+yrtvsPccq6TUc/zXWic0KYkIwFcr1cHXn34zTfjzf7migv/wB+4++Tz6/1mfWv1Jp1OfvxiBLBtW0Ts+957P51OFUr+b/7Nv/lrf+2v/e2//bffvHnTe6/6730AyY978eVx8uLmlwqV4v0Q5XqFmVImpSaxFJjV/RAMWM2pccmLUhGKS4UbCQ529thsLkeH0uakIgWcxZMZzRjMIV0yXVl8LpEJ7KGR8uym5qmr9DT3faZyJoIw02lP+RSgSHVEkzVEUzjTbd+YG2QiswTMfIp2Sb4FKh3v9iKY7+7ROWFTUzkUTEfWPMR9NxfJlEfaEIf68E3erPdUZi4Ru4e5zJI+bd/3fVyLa5myTCZMTjhgUx60q26GX6uXkig4S0ANCcU0oLkXqp+px31FDwsUPbJx0lGMv+kQKLOlLqALvXJj4MZmbGYuirsAMdNmJMMYZCRSMziEkGXZah4Xp2Pz/W6zyOdt7cuH2I+yJLVoi+HyIrW8R9f86oJhztl7J9h7+/rXv/769SsANG7bVu6vf+SP/BEA1+u1sOW+78V9vf3EGlreMOf5fB5jlLtPRHzyySf/5J/8k48++ghAwdGHh4c3b96UUPP9+k7r1ixoo5ntEnLfRtfjY7cNe4aZNQzAxO7ny+uWrT1d5hmf373d7HEoM4dHv8xY6py44MoxiRCzsVsYJnPk2GfmYhuZk92sl8JShyRgIVmDwZLLwmpdl9OQvj62O5wecH+nVx/kw8PH9/f/94brhmu7vu7XV3vYNTCQTxi90zfEnWMaFCnPrPRxQmF9WBtmkzYQERExw2eXRVoGIyxTbnALegAD2qFkpptTTUlm89xcNN6x35lNs0kFIgIOBCQhQy3V01qyZyccmsmRjWE4rPW1yLgZzHLO58RKJwhnChk4CGIMLgpXSR6WDNppzdIpa03yQAO9hhG0AAIKRiCoDKAmCQ1S4DTRpnSNK/iY+Rj5Jvxz8S3sidyhzGSoTXZys9igzbRRDfLFRVtjlKL3vtAZvRCgfb/rRVySnovc6mS1kZmm1fYKdsTlPU3hJ2v9xGPL73y8vXusP0viDlS5vpkg3G3rfnnT/8W/+vS//uX/yrb7jz/+t7DPf+W/++//r3/1v7+27bVvgzbJSTMo6LJZW6XQhOZ+tnaee+wRl5GPI3ZokrDudkJ6TpuJ6x5VI7o1ty1WJEnZgtG4Mj8O1baEpcksYY5xse8dnpGcSMtlPXQ8wTW9Ozx6EjLSStu+Xgop1x606E4L9a1QSR1esDXqWy7eKmBpZYyLTIi3WenBjCdk5aJ/+NuWNCtpRuaCvLWeBaLA4riyWvo3CFfuZzTI4GnuhuljDwY9TTMxsnIXlpfPkGbmTIyEjFq/7Ms6rLxPykppSntGXYx4arxvPDeeurlysQVfkD6+BCy/4j8/4PpOtK5SV6o9ARi3PBLoIf1CfP7Jv/vPfv4/lfTBB19789mb3/xf/tf/6df/x8ysmPLTdtr3cbk+la2iJHcv3Fj2/ZfL5S//5b/85//8n/9jf+yP/d7v/d4Y49vf/jbe51v+ONfz0PIrbnuxngWZICBjzMRMi7AZTWhQLz/pVZ4JEp7+P/berle29CoXe54xxjuraq390e5u2xyEOPZREIpEEOIiIZGQgrhEgpCPf8GPQNyAJZAQ4QZuuUQouUgQ5wopQglISaTcEsmy4sgcMDbu3nutqjnfd4wnF++s2rvbbWhM26HtPVTaqr1WrapateYcc3w8H2IM9C37NszczJelLe1gyzhwb0GzawwNKRNk0KLvss0JlGoKbWkOmkRk1chq1qICNZh1Hn0b23UgZ4bDVoWhLHWrBmtkAxpx9HHEduD2DFshlO2CWBF9+BjRh/XBZtlsNBstQOvuF3iapUzJCtRQutPDzDfzAjEXHl3sWDa/KzuYHzRGjrGNseXg3M5m0GJbz32DTQmOaWlHszBYwTus5NNDdGotcle3Dkc4CpgsohwGmvtEo/TsvQYqUQU3mo8MCAuyIRuSTJo4xYoI+m4irMaQBbzBAi74JJkLmTb9D5hkV0dtosCy3cYY0LRy/wCU+juhYK9V3ScWrp5cZp3n6HoNzvCP4Bpez2Nm3BVfoddBE7h66n71q1/9+te//o1vfOOdd975q7/6q977T/3UT93f37fWfuInfuK3f/u3f+VXfuW99977rd/6rV/4hV/4sR/7sa997Wu/8Ru/8cUvfvGXf/mXAZjZ1Ix901j+kyHpOLA2VdUoWy51XmCEtNmwc1NgkLZYRTTa0p7yeLw80Yvl+eP5hV687+uDPT4ul8ImTzrZxyjDMA1zDw8OaDC7astdN4LmATbj4ib53A+qOLmFBFi74zT34kFUOcqVgQrZ0Q5PeHfS02d5v9zdL59f6tJ06c0X2tp56TyrFo016AvsbrpoW9ErXSOm3/hyGu20WnSPPnpmz9zGaUATXqUcKEupGOVexEY8SskqYyNCOjKPoYPX0WNhHGgruaEPZdYVlFXgYCQjraVFHtwX9zWNaeqsbde82D0BlHNahyIGKWI4hiMHM6fmhBVNhO0l0E6AIuHGaJRR7t4RiSl9HUSQSQ5UQmMv0czgsGIB4pKIUVrHVnyUvQe9SDwUH2Fnw0alMiq9sxmXyAVYqEYEJtz31abyJrzxwQL89Zr74wNicSUETazEvDNVjvca+LVp+5v4tMSnvrf8R+MV8PuKZr/toK5odILAGFWVh+Pbz54++dN//3/+V7/0Xzx/5z++XP76q3+7+vL2i/NjuE3Tpk64bOM4K71acJiM4IHtYHGRdVkiBZY8ZQPoUIoFE928lQJls2skpgfSDmQdtBKrdvfLmqfaa0hPQaWCUqCuRpmzgYOm7s+1sQRAJFQo0Gm87gL3heTeXg5gb0slQL4/w/VTAkCb80a7XjcKJdhkZPI6droWQoTtGzPuxRJfMTyvJFLwpnq4a8BONbYkc+40Z/pSOW+9JU1g5ZboU4DE1Esd+1VFIuaA0CCCtv/EngjnjHTCdBxuU8tosjW1GBfnXeOpZTCVVcqhXT3peiBdhxMfcXj98w/L7/CNb6vePiybFnF/vAfw13/9f3/+337uxddffvbdz/7dN98fPc05QWIvXz586Utf+u9///fee++9Dz3b4XD4sz/7sy9/+csvX7789V//dQAPDw8k3377bbzZW35y8Ro+4nqMvI6WuD5Krz1+7i2BUfKRtg1bh0uHwlE2ijl7wJkALM26rWtuWznLrY5pp1JbKpakiqgiExziViQbcLQxcVfYDWQ1JhDBjTQwRY1IBYehjNmansQUHdpl7x10yIVINNOCWqwWG83LmwIKoBIloZTA9CXfVYoc0wFOE0PvZnaEt8wYjM4wGMRKSJ6pTj9jocxgvS+9twxXYEv2YT19S4EGTufZGoOZHtMKbk6QnHCSOWdyICbBi3Jzy6zM6iN08VSUliqihlmj+eTWT+c8Y9A9HC24BE3pStOgeml4cGrumtGJVphudYYyDZvi13YBVyEATyLFBFI0pEN00tpiWqzchLlLxquUqn9mofbdH7fXSm5hjg/WBseO8u9Y4UVMvbHb8+zXrukR8vDwEBGzsfzKV77ym7/5m3/4h394OBzWdf25n/u5d99990//9E9/+qd/GsCXv/zlr33tawDc/S//8i//6I/+KDMj4hd/8Rd/7/d+7/nz55MTfnd390bI5+NEY0o4dI0oWy2XXllePLdyBzm6JNXF/cB2xOnRt9byeHj4XPe0fOjt62uk8oKT+uFi5W5+IFBV3enBxusMjXaTJYQINrPFLWW5D7AwhSA4r2okqR0cBBFpqkAFquFiQPHI4394eXl6wlNhEQ6iakEez3Vccdjgg6UYfpCPstaphWjGaYS7guvh6Xp6ukUrX2ps6p2je21do2pkZo5RNujD0eVFrsAjlKw0LaVFtViFj5ONJ3PIXnC4U0QaylxEeclzWTKWWhYtC47Bk9vLzbF5v6gupV3ingYLwHf1DZSYnT7CxmIyL87Jk6WYNQf95ZIJjQjCDU6DGZw+3FNBhGF2gINyqLN4XZSSBmssY7qNpuEJl2KL2FoMWJHmisbDStEWcmHdu+4dJ9OBaNe9pU15Me1kjutm5obK/7ba5eOWRx8qcl5p+UhTvvH6xTecnU9T/GD3lnh1OPK6hOJrtd6108wxttyqeeb9cvrxP/33/9cv/sK/C/vMV//2q//237z98OJyhHehQx0WakCyEkwiHQrpibX7aKtykw1ZyRKesiF01ZiCOwzasiPWBWXRObH0dgWejkHV/sZV2G1KrhApSaWcCorTtWNu7fYB0quHojjnYkrMaZfJrv3p1CLLnXOJmdxnEaPr0pK7Ts/0A50sTezbTxmqdljsbYAl7EZus4+0uaLU7uI+kbGvpl4A+TogdgBJDjDJq3IiATOUgwbtwkRVl6nXSqfVoLo41zQww25gNf/aV4Hs/dL3asRmxojZoRctSTs674L3YXfRPTflFCW6GUG8vq78ULb8xLPdDg7RqwBYVYu693hcH8I7gGfPnp14uvv8/ejjRz/3GQClmuP8J0/uf+3Xfu2//m9+9Z133hljkHx8fJy13Te/+c2f/dmf/d3f/d2/+Iu/ILksy7ZtEfEzP/Mzv/qrv/rHf/zHn/Rv88Mbt7zzoa9/5IRin7ZMFUHZSK4jHrdWOBXuykb5gOYtlQAW4nC51OVSbmvYdi8WcHI5CwSVgiW8yzeZtAAn9FQNV83BvmNEmIWbM2yu20bUiI5whSuiwgW54LjiGaZUIKQFtXgdmAeme3mUQwGlxASmfpCmsIc0zQycdEcmaWak3dGeDaLPqomThS6lCS01J05MsY9l9MWbhdiTo6ynesUkTBVVqEoo48Aoi4BkCBP9FcSeBGwaUIUzsjIr1X2kSSFQGsAgIyLGNFYQe8HdzW0JtMDBFTnpBB3VVRvMKHMyzFCgY1c5m+fuBJ3YBdwgTbJlThMl0FEdFUvz1lzpUwdEdW0sX6FrPqp6+wRyz4faswm7m6w8XdWDfPPpBPBPbg9mUWhG0gAYpncx7u7uSG7blplf+MIXfv/3f/8P/uAPproPgL//+79/9913z+czrho/M4/9+Z//+Rjj4eFhsjEPh8Pcgkqa/PA32mP/ZHj3EQNAjBgxls0lXRodh8FatmX6vpSZlUuHh0NrUcfQ3WFto/nzxAWXy7Ff7rZ2AnMc5C5VIYcRgVe9JeyV7oQohnEJ62VTQVYA5rhZzv3AyN11EoW5t0Q2VMOFHMU7nv7m5eVRWIEDeBQdi+PJWW3V0oFBwYcvab3buKDumKAV3MCXsJeHp/3JZ3o7sC22dfbu2xbvr0Nb1pq55VjLaUKA8iI77FGVVmk5lFn1xLJ5P3F7Sg5FFh3wCWJFuZWjFtUy4ig/1OGou6PunffhOkc/Rz2O7jWRIpOraHLCRscYQGd1WDbLQ0yx1JEcNdNcOeRimFwwRxjC0Zww0sxgnmqGoJrQLDvTKDINkpTVbOK0FExZogYksnz1WN0GTQ4rtZqShn4EjhpPYtyZjoaF08VqJ2dcJRpFXT0tr3I+3zk1fMy52JSk9s179DmmcvVEm3eKr8D5b+JTET/wveVrMUFJr/YJr3/LyYMQqYCeCuN//J/+4r/7b/+z58+e/P3Lry7Lj/7DdmlQQIszCLITY7fLVHrVRj8XsywLRbcFrAVl1dFH5fTZnRi0gjRJQ9wlVHdHSjMSUhUkl5wI0qbZx8RUYK9KEiXbaN18130k6kpp2GtVQFf8F8jaLTQNr7VIEwq7K1MAhTlNEzU3o9c6+FYkQdrBtEww7YbBpTAt8SDK5otPBF8xxSEMMYErmALTi/dmIjLIIY5poSCr/Qq1+57MveUU6+4Q2GZ636TOuZfkTbvstpid8wTb5XWxf9LYWFAfGMOyFnAJ3gXvHAdWQ70yQHkV3+1+8mMckt8ZEyvJNx9tuLr6Qba3mo+Pj7Ll+fPn27Ydj8eqennJY8DDnjx5MsZo0T7/+c+99ZnnkjLzdbH+L3zhCwC+9KUv/c7v/I6Znc/nr3zlK7/0S7/0J3/yJz//8z//plb7fsW3NZzziJsMSynIgIfaWrGVdWs92+7Ywy16kQuwdKEIo8Om5qkqmRtMSRUm68cgZ9VQXqpG9XHX6thwNDt6A5PsTjd4OLP5hF+FVZiW8CVQxT1daY57KBiS4WoBN9CU8tGXB2YhKSd9Awp0q7AybESFmbsbuCWyrLqNWkYu5z7OfaxZW5YZzEkZEFmWmjQEbLINaZm+zlMDJiywsUMwSnPE5g5zmaeyeo4+cWVOGqxgQS3QAixQUx/oo8CcEmsYQYVVUC2GTV62lbncYYHFdhzswUbz0WY6Q3Bi8SikbBdbm3TNHcIMijboE4eSqZnqpsRT0cqQFA1z4Txzz1X/6VbCfWRj+UklputTxwiFDqOSEhT9FQP89u93Cu4d5QdiJpne+7Nnz25uureGcz7m3XffnZI/VTU5lq212V5GxPPnz+fD5lduzzw5mf/SX/wHPUjGiO67AspWlnL2kHXbbMCqfCszMyTGwAWnF+pPLpfLoUWMU+O4u/tMnja7e1F2yMARS23IhkwfDgiD1slOK5YqrUolqxy9VlSv7IUuDUBZFKaFxsTk71d22j79mQZrxhLWOj/yGxZb3q3DjhpHdcOd4fRS8aL8pbQWJFiYN3pQI5STnT7a0mMZT5/kZ56rtWptPD7wsRNpsVIraqXW0AWWYQWgRnQdh55UpnJYLamlxoKkoKnvkGOgklnoYq/Zaw1oTB+QFhZe7gbT4KjJPlIZczZkNLrjaqoNKw3ABFc3OaGSOWHctcZM0FD1LBOkObSXm9glMTetHWHw1KHpMLkTkBxlk8c+VIakgWblrYJmbhaGAMmgHehH+j25GLrXiXlkPmnjPvJoubAaK1B+8ycHrlC3146zV9npX5KTXs3TtRepxw7JFduNkPkmPi3xw9Rb4hXt7oMhwGghtKpF6GA9f+c/+l/+t7/+z//Tf7edT59/+zPfevEfggrTAXSXwQ19ehNZDq9xLhz6vudrzVsE05msjt5rZFVqSktPLs0r7jJ2kuKEpwFzMdkwqY40XsV8NN0guzSkUdENXUy36bx5GyPti8Gd6Uj6pCMiYbpiYq+7QwB7aneyuDeW86adCjoFDXX7qPaekLu+au2zeRrlO5hrJoH9fec+q7dXVm1C8WZNaQkMWQc7OMCaTHvZlODdrcVJA5xWLOOuVdKhceNn6vW0ptvfmZNoujNDBQ5k1hiWaclD2H3w3nkXclbMD/q6XeIHEuX3DYAl6dRxNR+AdyeTfQFwf39/WY+sTdLsLadNOa7NfGZCbC1uA/7XM7Kkb37zmz/5kz8J4O/+7u+++MUvPn369HQ6/fiP//jd3d2bWu3/t5iYcgkoh5qhwwPLuXwddqFf6Nh51Ze73sGFXEZZTcc4gzhKvQav9tsdZmSDUY6qkaXMnqPfmx2P/mSxp8vc3fVdacOg5pKkCmMYF7fjYjWUo6oqVcZwWomimkULuolWo6wPK2KFghbGTVmoxm2xcWBfbKMtcGbZ2jHSRrbzulzWw2XUOmpgJEZr5nTCTdGnEbijG1bxgrQsG+WYij8WNJRQVVlIMdwi6F5uNRIpDKpP3uWuL2Y8Og/Go/GIsWlsNVRZU20sPFuMcDUNA93MrMzkIQsszIZt0ThZnSLvoiZxvmZ2z1E1jG47ndNwW1oK032uSmnVK6d6GzX1KUEkAJuN5Q21cqVe4iOuWN9pKf4vPgyvm8mPnHndfMw/zvNgbjTI0+l0Op1671NODMBNCfb999+frePlcpl4/iu2VvPOGOOmHDsby/fee2/+yHzAm/j44d2zZfQgydF6dElt7El/bq3ee7yr9xecXj6/e8y7ZVmW0Z7iyYKEr45Wx0CMIBYOKV0pS1rS0z1t2JgKfEDlGAOVW3kvG860YvVJvKxiFqroMBgp8zleR5GiKaWq8yM2xSXtMY+nqlMVuRDtIjuDK2tjmpmHTYvMrBAM6GRv0Y+n8exJfeaZWowl0jvrgTUittBqupjOpouRZiBY2UYeMzN7so/EUmjSIpkg+IDGNLPFKPbiEKnZcKUhgx5u4ZOsrcQoFSq5e6NRgplFc5rIYsmGjKoS5Lv0BQzgdTgvjlIVUImcSAAEVNT0FNhW9Q3mUz9fsDKWATIUKpFbjSKS7nK3bEy4m8NDctDosAV+Ugyqu0bUycad5SnyzvPkNSdqzjLUVd3/yhC63fb4QAX23R2im09PuuNQV1j6DT2Bf2q29Sb+tcUPeYLeD1aaIImV7KDJTh1PlON/+J//j1/95f/yMfs5D8TFcFlaOjc3M9ARrghkYHRUl1jDNA5mMuSEonpELK6wck4gKOgGm4MjK7OkFVHhzcyqqGLJctcUu0EPJsFyJz3Ot8wpyVhiTTzrVafoVe1hxn2qvuvBTNTW/ObsX7HDJ6pDrtttN8/kzRBkzuAnomtyhshXraZmY6mYArWCrhK3CRRs9pa1N5aQpkelJVjgBnaxg12W8iHLmjyNCWkTwACCYSzjJFjuckR7Tpvr2Dncm7/fxMHqqqE7m2lLq25QMyzGe+e950HV+ryqJa4rpOvTfg/iHwOJ2GY4AddKbq4uZ80XGNtWsz67XC5Pnz69XC7Hw6mq3G1d12VZDocDwcwC913ldCLpvU/p/3feeWcWeZ/73OceHh6q6nw+t9bu7+/HGG8qtu9XfOgSvJcpUDUrjwSLjnHJLbeXj+XLsypTGazWMprBJFR5Ndc+PtLcUUawDlZLWAWPlXfK1Sbhr1YU6AnbpMdiH+gjySB8TreyMqssh/V+LDuKlaoBpSrhznBkZdU4yA+I6Q2Xg2OwFC2LRAAAIABJREFUeTYfB/ODeZVVVQElK7hqNwEfmQDEKvaOx4s4bFWsLXRoODQ7tEIas6wbOw6GdB28DpJneqXNps/czEZplEZqlCK8NQIiR0bmGGlL0mcO0T7vSnEDC7Z5yyNTkxpamao7G/c2vGWETW/PabznrggcqAPK+sMx4onnkzbKrMjdO8NRxas3E2znHu72wuZhEaM0qqbU0uSaEZxQD80x2jXX3hCwH8wUn3w66vLJz5iAtMAY1/byeB1vfZyWMjPNzK6LS10FHqcq7Pzi7B4n4NbdSc52cQqMTWOk24/PfjIiJvgCgLufz+fZWE6x6/nvJ/p5/IBHy5YtAWQmB9toN/sZ7y5FPi4rF2/en/l4C0/eivOB2bIfXpTQ1ia/Ux+2KVbPwRyamoJIaVjGqEhFKmZjNT2UzC2iLelZlkybKvs2amd7G0mVVJmFqso5D9qsld8Px8V0zH4YHWhAG/Aurxjp43C0WMyCHlD32j01rflyd9ApcHLZ2LitehH5Levv23hhtTo2982x+XSYBJWtj/sxljFQqbRwhvvBeDS1AisL2WmD1ulFS0MXrXgB3Nm9Ki6H7Gs65abHR54fkQM5qKyS6OHN6KKXSplVQ72X5SA7KyiboPK52rWCjWsfV4aceViaV4s1+HCiaXclN00Dkd0coGjlVuEVDllpUIPIJcgYjr6ondiKAWshbIbheYxx8jp6HiyPVgfbNZYMdS0reU1LH9FG/vN54fNJJi4m2CEcNmH5wGOix2prfAeR6jfxrzN+OP9a+vD9KfeFLEpmwHHTk556/u5/8r/+71///LtPPvfuj6veK713sM3j0cvc4FpCh4axMDfkomG5WWkqquYuQh/ui2cjfcoymIHGnXrwim7Y5/hMRRWzjGVZJhhLwK4yNoXuCTMYAbvRqjUlN15Z2VKcAzDSDbLa0VXijmfYWZRASkrV0KSMy+vaW4I+eRQ75HTebAJii1ZAFXJHt+5B7OoaWSip6pWmdu2N6LxZTuMkMMEN1sFN3OSjrMtG+bjtECWQjWhEi3JeFwJC7YDcHVa4sz5mY6ndHZC3Re102OMw8WA8Ge+dTzxj26KrTNffVt92lHzfojG9V1W1bPJHSVUkabXZiPScnm9zIXk8HiG5G64ajDPMb3wvzIrt9SLsptx4f38/EbPzv28ay+9L8NvvcxIHp/h9JA5Jl4fWzMe1xvmy2FN0H6PRtLnDixB3U0nBKVrJVE5GzJIgzA7oqk35IHhRA31ynOmbpKx1YOtFkAyL5habsmeiVlQdxaOoHXAhJaKxEUOZ6gfYAQ0KaamB7GrYmuUdLb0Z3JQFk6LQSgmKpTG6ADGL2Xm+KMGu2NrJDyc/Njsthh7oZWexIFe5DsyjZYyMkfSiT1c8363rpFGYrSmylLXl2GJsbB2RqJRSM0skmLINRDSwYfK6+1AfdWfjKQentOuQiWZlKA+PwJE6se4O7ZDbfYxnMYZZmk+fYk3IcCUnvET5CqMBmB89Yittde1zZ24nnZaTpApckST49rLtkxWD/fARSc4sUVW2GQK8cFqvAJgEXwA0bds2HwbOfpK62ofwNS+m3S8XujWWt/xzey1cU9PsOW9fvP34tz/+JjY2n+1NY/lPxkTDXqetkGSbAWjeJC1ZkmJ4VdmqreyQJE+XZpfLsW+X97LirW2c2jneN7NzLcdvbeVLrPTVq1NdGtpNvwZrqVpSKFgpUZRkoHm0hiOiV+vsomnqik1glRkmGQiZVWOM4ebu3q1d/HgxOLFsl6VfgBBCakLY0n2xdnBr5kEP1I5DN8iaL6eDnxrvDLmd6yy98PEtG+/ZeN81gj18uI3AkvM2Wo6lp+032CH8aM4wn3PxtWwb8E4MRjcf85SdimJuFSUfB9VStDKr9WLb+SpwNZV8aN5kUQzVKIzMXiPK2G1MieuGiXpAqSqSkZymSZVUsuY+dPaWl+CLZtZpXYZqVUS1aaEOllFuFa5mqbnOHIQihOYx7JCttJBLsBaiG7eoY8tjq4W1IBtr2TeWZSpOEbj5S/MVLPYf3VR+nGZzDjjmFKno80AN9JQkNWZV+fDvH3LsTXwS8cNZTb5+wN/KO2nXLTPAoROSXUOjf+Mbtq39/n65f/L2Ol7mGO4IZyCcbYFtqAW1IU1OeU+tA1tGt3i5xTntkt4zxPDm4Ctbp6t6qpEutILRYI7ERABoUonmvtBAitOoQwnWpG7uGriYYiAm1gSRgnWdhE8ez9xQUrtzo5BZWZpObSxYAb43tyqBQAIGGmrX+ZnryGuXCaImo1HzPkmMuarQFB63ohc9YXXdW04wbcFqf1EWWWW1kz0tESkfij476hqogjRcwzHSQRg0wa42++XbAvqGob3JAV2JmBpJJFmL0Iwn9zvHwcop2q62e+UTfChr8hPNavyoXPshvMcr4sH1W9799fryjUbipzZ2rPZr92/YIpMBEGsQD868Py60w3qpr/3tV6K9Fe0tCcC604dtAGOeP0Y5K1hOTeNwZzrgVgdTFBbJ0yx5su1QE+s0aCtjjMysVEaKQ140aShZGzQUpnDQZV4R6VFCF7o7HMhkDmAIXdSG7H3YOaZYajuDTQigSa1piZKsxVQBQ2tLHE9iExYslVHDuAmcr80MG1kDNcITyADC5rDMKbPyXXAVSDIqY2w1UplSAcVGM5amGSZSe/Z0l5vCLHz68KIP9dQRPdARRjP3dBWYxjJ2Rx0sT467Zsvozq1qU7FAA+PmrcTpep5k7solNMK6er8MtLtY7oY0BdbqOsaakIrXd5UfOla+w47g9QPoE4vA6FKgD7XD0FSC+Th8yzfxKQqubEjbzDcHcFw1Rue2cO0AatG22hjRlrx/VsuxP4tcXcDma8PFuVkNY1d0cSv08sEp/UDNTNHMJGDKf8lLzH1svatvUYZdyHnX7LeaFkIwU3hGFFsaRqJXFjY5K1BBASrzDIyAFsS4gp8eBYe52rmjPcojU9nPvT/2b33T33u/rQ/LZdwrJYjmbMFIxPBl2KG3JVsb6Uo3h5muShSJLExlwgAXuRe9AzLKYSZrdrYK2zauTdacC3LYkN+u5ZDWJHMnMQyHmvnRFgirA0RKlTmqJ7UNbMmEjStjqrM6fVgblhZFIoPlVZcia806rzR3NxvkpFymI11lgyXWUIJplmxFAxsqtC5ZbYw2vNM7sThbTNMRxI742LH506tuz1a8/TtLwvwXF0kxgm2+jghIcvVkmzqxrs0s/6XH/Zv4PsYPZ2+Jj0AbTZ3UXcImUCdh6X3t2vqa731r+/y/OR7vj2PgvJ4jLMLDzc0W+EJt0AJNm6E168zqiA6/9DgPW9N7haaSPfe1IXb9g6nHX1kO2URhsYAJH9rRUrso64Q6oPYCZodvApMuscvnTMJ3QbYPzktTsG/SIucjKaAyUzkpDpTZHEvNn60p+jpvRKn2JeSc0u1SF1cSN68JBiyA4rTMK0jXxjLhOyYWmr3l3nzuPeeNfumlSMVA66pR0xCkozQKIzV8SShMzRSGZlcZn9tuEtNyQDYdLuc4MyVtps3KDxGnsFPYKRSqaX9+08x9VfXf5vDEdyztPrnDcT8q+CHOuqRjx+1YnYiyj/OEb+rAf93xbX8eUrB5IkEbNZyXJ8end6e4OzzfHv5+VO95Li7JDft8aAXX22nqwGwvg2omY7rSA964qE4lG4bkwjpUX9AP3KbZtpQ9S0N7k2oseaVlFlRxwNEZruZlNsy7+TAbU0p5G4bNkMVRVl3chnt6lFopbBaMgqvulrpfeDA/HCbzmhFL4LibfSxbtT4w3bnTJMDcNowNY2sazslocqMb997yVdqgUWBHjZFjwEinBb0hp6lcKQvSBmzuFV6H5kuEE070gT7UKkMJC1m4MjytypnGNIyD6dRwt3jzHrlmrlWQRHOnuVnQwUEMMolBC1qjOd1fPK7ny2pxbO24ZqLndbA2AR8fkV10HWl9H87j28tf6ea7YCymuo9edZgN43v/dt7E9zystgIMBuCw1cjUWcvlodbHsoXb0ra6cKu7cXhex8/0Z3fLFttSy8M564Wzu0ZwjOiJDbrM3tKaLOhqJjk0UlNroWSlKE0AlFG+g8cJxG5yCUGJMhhlXu5skciUhsozCym3chthVay0ZTSMRrTdO9s24QyGLGSPvfycqXzctsvDtj6Oh3/Aw3st14W6L21SN3M3Z4NF2tLtuNqp/K7KqekVud/QV+SYvSUabIF7wQeY4OCcVNUFaVxdj1Y80WRKztWt9kqumKYBc7kEIxpddGPBlaxNlZkdW4e2gV42EEmYmaMG0WHDl7RRlhaohlpKHFKtjxlb82YeXrDyXfqtiOQwdYOQxGpe3grNwcil6pCjDW+9jVhGuHt4m8lJlCZq7kr9ni7ik4Cx+94B83tlsHptbv6x09Y+PrtOr3z4iDE/szZixG5DwjezrU9b/ND2lnj9ir6fIZpqGQUMTKtGBqSiCfbiMfGNx3ZQ+LPE1tWtyq02YCEasBCkk+GZrjHkQ97Tt2GXwcuG8irr134M0O70bQYZUkoUBDNOMuWVsQjO9nL6NxaVmM6VrL23vOHfiV3Li7emj8Br+oOTgmhu7i4KdX1okX3vx2BQ7uKx879WkK5r0n3pylt/fO0uNfeb3AG6k+e0d5WesLzxLTGVHmcyMl17y2nrqd16E5ADXmwwTNW0qSA7t4zYP8Pr3B/Xd7W/be1YDsiuukUNasTJcPRsSE9RKiQ1BXSvS8tXasLf+6bywzG7x3lF8u47qOkqwH3o1efnfeXJfI/ew5u96Pc1iKvcFKFSkiVTmW/iw320L/zIk7/5+vlvvvWt45PPuqQKDcdUtGHRZCinnOV7qQNW5xhuagYHjo5skSOaVXPetX469k3VVY+X7bGsp7ZRchZQXKv1p4Zn5OnA44Fucko1VMNZBoCiZR1VB/VNo1clsuYESckaVgYYJoY/PGiBskNW9aE+9HIcXvbDHD0pNsS2YBwwIqtlLY5D0Jx2sCTThDJUExxw0YqewiikkLUP92ENLYCZ1gjlVPw3WjOrqqotoGAt5NEmu70M1syN7oqi1a5WW2JKZSiqXMWURllSiaxyU7iCclrQHEUM4yA6OXTLaNLdYmHHB+Ll4+Vx1XnVUCv4TVtNcz3wwXPuCqG4Eb8/gLX5BOus12s2SYdNXbsPEq4YClz3CW/iByDm5WMy8N25M1rVs5/v8tz9SU+/lzOG7h6T9vRHm8VRx2Me2/k4JM+0tlr0qot0LhuMRBNbafd3PWLXRWDJq2Kq5E9hhbIL7ILJPa7ACKTlNMKlmSkcS2RWpvq+6EdNaYuANlXWZQzvK8HBy9n6GXUxrpzJYdvyJbmVndO29bBtvupJ96d2vEc2sAvDmnlzb/Kmu6d+9+RobXjLTKuyntE331aMtXrX6ELBpxmbe5mKospqVJiMcEe4mzdvNIeCQ+zSNFaqksw0kcPUYhywDgxYZ5yJM3gRzmkruErn1DlD5kU1lsgOBnyYDafnbmCJlBFcuBSPiPAwRzXJpUoV1IVuMZZl3N2fT/dn3gXuotfSdVgNq4FlNo4yG24FDI7J5yy+2lsCOyCWO4HsA8WzgJqGA9da7LuI23ZX0nFTl0s6dGSTa9OE4r+JT0/8MPeW19gv6re9VU58GuBQCCgZYO8/ro9jvX/Kt54/AzZqQ220bSE3cCE7CQtahzqtZ3mWVVmmXTovGxCFqL3vqtlb0g3mcGNCyRJsekNinmxVE9xJkDdzjIKmbVztjZVAUJRE0DQBJ9w1svft5TxxCwLpRg9HXltQATmJQZNMzleIU85lKm5Tq7k3neBWELg6YELizq6c5EdOA01PWWLebkI+Emy3YHmNdroTR1HzrRIGhAjs8twTNlu2PzeubfprUNHX20tc20u50Rw6oo7Q0XDy3Kmiuor2XGWQPgBA+wBw8ZMr5l7l3m8fxb2eYV+v7UwCUFXh40NvZ7aCn2xD+Ka9/F7Gt/3Rr4trTQPyvDYz3Mha/PiFH3nHIdV4//K+cJrGZ8iplpo2rRGRjpr2IWFSdY3zLNMccGfGIRuDCOJJ609OPaEhPGg7DjymziP3E9E2eX8S/tz97ojTgRSIGluO3p0I0KLow8LNta7aVm0rttVXMFFp1W3CIcipnmoGc5mdq48txyVf9sPLfkgdUodha9p6wHrEdsB6wPrWHQ8HO7gdnaPYhdF9VEt40pNetFFTol+j5EY3m7c9k5RQZTu7vdEi1RNsVDAPxoMVaqAG2OAGBdBShCBjTE1LJTWgjEpmCcXpGpxqSx2sZqc6u3zDILuhk2MWZwkU2Zbl/tjOD3j5uF42XDphAfe6Kcl+IMe8jpr+yIPm29rQ7zZu57j3neZ0SzuHXsk9/xx6Aah0+Xd+rjfx6Ym18ZQ0szpUKtmZLXHGKWGPm1/e51I4wh992YyP3GT53JdY+tLOp6xUdm+o6MwNdS4f9ERLHtL69JsmzFEhheClJacHGyUMcZU9zNkTRsNYpr+lpjWGyQNNBZXQoUwoJJ/+u1KXsnwM6+tAXbhuPjZqo22cCNVt7aPskubD+jhs/SA9LX+2LCeOBgOs8+h+yLZUNNw/9+dvNYM5xrh4XuJlcaw2HvnwqBzKUS2sBWhTEVBlZRA1pkCrG83D3ZsD1oTmI33NytlelkoaqE1oULgnMOQDNmQr/QJby1fqXDiXLqWzGhhEiYTPTtWHtzTOKT5KHHCDH9qCdjAPBm0gujxr+oyuwKNHt2N/68nDZ58/1NHr4I95esyT2ZK2YCzYFjlGAUlUXqu9qzkwcNtbzrJteqW/vqScy4hb3JBke332sdPVzDaKV4nINpMrM2lv9pafpnjTW77WQfBqyogCCBQxgD61dqQ+el7OPAfobr7QxVAaNvJicIMprKabSKRYZVVM2abodEC7/7h2vFNNJFoKSJnf0KkjLZOVrCQKnBu/FG7OH1M8bFI1ZwGw4+E1ca2l3cKbOanmvCmfmqECw2cPw/13n6ft9F2fnVaBk4Ro4uv6Njv1E9OE6QqOf01WdsqUzY5N2oVkU0hcG9yZN1iCzT60dnM/EGZwgxthKKqbChB3995psScjbArCsV5jV87r03RhlgEGM9HgzXyxOKAdYc2ms3mhgBvFUh/Jd/qeQNJY/8izfqi3tM2ypSTXBqA+iJj9HsWbrvJ7Fx95nRVRN40t0cTrFLikDXihqrfePi7PP/vl//db/8/fvWgHxuFEn7eNvtJpURaiD/oK32gbq2ik5s7f05ZsyyRJb7DLMJFlLHO0yZWieTCCzgqu0LeoC/2opiSy5WhVh5j42wEveTGCvThIRRlrMTM3hzUgS5U5h0WbRZqtYaOeZm5Z/QzvjiqVKksjFW7pPhjG7GQvLOaOlhBQBRuwLo7EmA1fMaulpl8eu8Byqu0YCo2GYRCZZtyh/aDDQr6URTGn1E+Vphru7hkyhX/IXS96/8Ptkz0djMko87QYk5TlgKFsAmiZxiFDmVBZGluvLpw3rV29vDBZ99cT+cMHxHc9+v9k4lUCuuJjXwFl38SnPEaMiXM+O6StZTs3RMus7Adf3Ous/g8vdFYt1Z61Zb3TOLygx2dje3vpvuWpV6c2wJIoq4FR3Iwr1Ct7T9RQFoomHkA3AVIaaLLpLmajbJhKQxrIbllu5ZRNEVVPQQO8YDKaJSeM3dhDtaDKhtipZcl2UHf0aBtsA8LowHBkBOBukomefkAzBlp7lJ/ll3bsy+Hh7gnvn9jTp/70WaA7er08j8vLsb20/lD1GDxbiC6bHtuQEjlFWZMql46qI9ud4pSIigZpVKV12YN8FEftSoMOOBCEwzpsM+uwDn/o/ji8GHM/2akNWmchBDiQGEkkNJSr1BLqwIYGBq05l1RwkGOg99rWMWqkZVvSI5++lU8/kz/2Vv3YW1rjG5uefWvjeysp9h4DuilBTyeDKS6nSQnXawP7D83ZX7GG6LvG9QfaydvDPk68PkyH5Op1TTivcBNvKpNPT7zpLW/xoSpiEmGSGOAGblWpKj3yYLIwhlsTS1PDelKcnXRYIJxV+9ycpTmf8qnpOosKAgZW5cRAqgpuO1fQfdovVlKJnV1Z2jvMm9HIbCwBXuFUunWZcx5u2LUm5krwBrIiypFer1xM5uLkitC6SQ2hdPUz3j8fQjRK4GzQDKjZfBJXRCtwVago8CrNiMI0y7yaZk5iFfd8suNlAMK5O27SUIZh2vG3dtWAtamcxnm5uTWWsqkquf922GmhMMIX2jHiiDwATti1fHq1KdC1seQHDonvSdSH0m274uEC40O95esRI/INnf0HMQQmUWSRXlM3BybVFGFElR7hzyLq2dv8LN7uddjK6Qt9oT+a07zMN3rRB3yFn6nZOTpAIQqR1rItVEKjyy/DpxtSuantPS0i4Mds5KKtxlp5pi3VakRtkBbUcCkArwxmKy2FlBW9RbYoczVHK47CutWWY/ZuGy1NJrvoSY216pLwNAmqqqHqXUFmxLAyz071kuQOI0vKpM/echM2qaukJjRhzqlUkBRVrQkhBSogY7nRbLhJqhKd5uVR9KnpP2Z3q426QDYpX9Ohcneb3LEh19HZApaZLLq7ucpUpkmXL7cyK7cslyyzDwzfBh+7P25au6aM5iuuEl57hQ+pAHzH/PM9KbAcw7vLr7sCfkRv+aay+3TFcQDAiDEQk8YGoXuX1LJdgkD38nNDG+6OGJ+1/t7p4b2Hhwd/HP2o3J43u+/0R/OKWk+Zx4tW1aXkwLQTGmUr7Sz1yg1D2cUyMkgH4FME1hUho6ZKtNkQpsGu5RZdCrnDnFyKPgroYM4ZdlAmEZvbFshCyjrZTe1Q7ajhHNG2sfRUUI1KU4W7xRJCyBqiAWaNjWfEGXFph4xjDfb3zz196d7qAfnI/v4yXrb1hfUXVme3M+k0cxgREKpQ5apFw2uE6oQ6ou6EU/miWJSX1JrW6Y/wtWzTbgwwTYdmZbIaV3IjV/r7m79YIyzCXO4wdaBLAQWUEwIhJdWrNkoJdWJgGZzr1MXQOBI5sG66rIlK+IjjsNN4+u74kf+PvbfnkS1NqkbXinienVV1PugZJC7iQ7roGq8FJvwCLAwEDi4OCGHjIiEkJCRMHDAQEi5/gZ+BcBAOEvDed2Cm+/Q5pzL3fiLWNeLZO7POdM+Fpnu6Z6hQdXZWnqqs/NqxY0WsWOunxv/97fh/vqV3/I937/r9I5tx2/y9LYlMHRqwIiFG+QGIATjhkJUcAI48teeCas3bXpd+Nuni8+Lpz5F0bNdx6FPhia+sHnuOrySeseVt7J/dw8BaAI3owHRgSuH8DtbdmtspTUmfLAE6jGZEDdWmjGtJFspEn0MJwHZAWKvRiRCjbCWRJtkIi8GMnVZ1nVsWcbSGliWwVukb+ygUEosHy5KiFutvHM+NYFAxxST3PDFx783RzsMYsjbtJwqjHQ6ZAGYz6zq3vAWWZbyZ+4Ofoj6JFEL1mpXUB3Jq0CJVTpgGkkhDUMUclhdft6R6DNfR5aE5NOeW4Qqf+rdqgMPv0O6wNQ1MTnIq88qn1fE8bwZLX1ki49UqZrUVwCaebpKspI7NC6XvZNcydzp6e7eP7tABevJH+Czn8w2N7x9dUnCwOlSUWfHBmaSXjrSB0lBefuGnv32SvvPxm3//9HGjv/zWT3bfXJtz0DkZ9mxAJ9NMJEuTlKmO7d4AJaWQLsNKDeKy4rzysvkl5sYn3JD9cublwljXXN+f+unUTlZCZ4YRdeRx2y5juyz3L5aH0z11x6ie15pty/5ua+8f+xY+hlVLaDktw8RMZpy6WgtDGNZR99N8aY4Eogv5mDKZ6LW4tGUbsDX9Eu2SfolGdnChrfRNWqUVKURs6iM72ch0N5d5CT/SrbXqfnlz694pJzBMKcMgY9eGrHnkwZo/5pZMu5CrMSJzHQGkIcE0yC3dwy3cY6Vt9Fg+yv4Tj1v73qOfowONZgaDtaPrv6+8H4ves8v2ORnoK8d3khpGYDp8dI4PMslMOOCxB/4Zj/E5+XzDoo22+VZvmZmVJjWJ6CHTKm+D55dY3r1a3q+nMfRJ4hy4P8frF+0nTvyP/v5e51zdXmkzmetO+VpJyvHpdy/rZX2xnF6c7tYFKzmmzINRzByxrYhuI+1MrrCNtpkSEo3pLfOkuBvFhIrhjGEBbhCcmAoODCINNDRTS7WhTnRtftqaeUvfAg3sQB/saae0JZtqAVzE8MzBgeHKu4iwNUv7DG+6TktemBePxxbndnkfl3NkRvraDW2q60slDebFk1Im0OUdVGqFArhIl1XnlW/d3zvPyUvKW/puCwAAtMf0x7RH+WPyk3f4+K0elnhxMgfdip4WkVmWlsO0CRuwke/NWqIT7GBTI5z2HvZJ7ROBIxnDfbjHvY0Xp/HyPl6+0Oku2zIe7Nu9vfjetpwv7bK2y6WNsNQuOMFJH4McMJRW7C5YcVtEzu/2YWVpXos7wY03pdUPjCpbkh2Abz7QG7dbflbDps2fu+o/cvGMLStuIMbcvjyGS4YaSWZSytR5lS3ufSmrcpZpYqlL0GA1dKPKOQOZqEpxjtsM8OKTTmCZoqdCMOUUuIlx5cQygNRUts+9f07OSwOnZFdNFSdpFkICVsBSyP1pFdU3gUEx4XsD/dCUqFfjOhqdr8sOaCQ17enxuq2InZKLHTFPUaRCmDs2tpCN/UuwrMv5wmtiVLC4D8Y0DlN32CH9WpW2UTZHl3NuaWUdD+3wMjuypNQa2p3iDkMZtVeamLsEOHadnqjCfqWV0e5zAwDuvu47TKUlt+SibDA0DMb95lvDGLoep6c8FakpIlprE1I+LebmEOSZQPIjEgSsCPHXnFOdBZvtKAoRzLMev/fz3/rJh2YvF/u3f//uKdRTLhjNWtnXG9nENsu6qa0lZnbb7ixCyGQI23DYgrgrbLkOrUO1QO1hFn0eEvRGAAAgAElEQVQ989O37HbqjSNybKOZ3DRMrTawQdqD371YvV1Gkw+zJI3GC/2i09stP3nMdV3WbTGGWzyMhq7G7MyTx8s7dEM3jO0S69l553a/rRxbU+bjlsJp2JJU6fUI3LJfYjlvy+Mob7vu/dEI5AXaNBJjRFrmKenB3hpdbGAjG717U7kONbfWSBiNmWQaBpABD3io5eysFR1kB5aS7CyMZIwMZZplsyTSTc5yKw9vsaIP+H98in//NN5fHh4vr4Z1slsJnFgmbxYtP/w4fN7H5MsPSVZKjCTH2fPFQDQ2AHdDADa/Psbyt7TV+ALuJswsdL23vavFZ3j5DYjzfGfm/3pcHUHro/foAHAHHy9a3jEiz3kJuzst2VyPj4/hj/j4e3hrl/83L11te6l7V6Qs806BlDM7/P7h/tsP3HTZsDrXXcanxAAj1g0XrmmreDGsztVtUPIUCltqGbgLFUEhW9AZzdbahOlTd76KMSeM2ZRtZMvs2ype0PvI3tN6Wku2ZBfv0pesQSNGAOmRm6XSpLusLaMtuEZaT+85moZnuEY7r+fL+kgLeJDWSxc2S+A2ZFBjpiLlC7yBkNaYjajzpvMj33V73/mYPGcujMUtZz1GkW+Hvxvt3ejvRn73bf7Hp/jWQ6bhZHaaJZciK5/FRbkCF+hRLNJcc3Vna7RkWb1ZxiR1Jal2F/1uPHi8uotX9/nyRd7dpS/x7q29efudt29/8vHycL60y8Vj2E791+4hUD1Gm/4D9Xl5StY/gGXhSTtu/E8H9+6aJJBta6u7rdhObdl8841xTjvVQ2ujAa067P/5mMtXu/DhzHI34hTbtj3b5H5F8YwtK4r0hMIcur2Z+zCPxhKSBSRERFxiKM1gTvNSrCA5gWSCgkTbp1STaVpH45z2CWWmXSBrph1YBpWmJHdPyP3KFfzOw7+WmQ5fx/0fsbuYQMyDfiVgl5gtEmn6/hwNKK2d0gU6aJm1CbkPxggyUZQuZFn8HmUXKZVfZe2IMsgEAxbgKDkfMSZLVqnMmZfKz6DmwgeV1bzOTF5auiVfko21DCZHFmPksBupNUuvjQtZJzvZYJ3W/ZivPhHquVFn5HHxWRnyKyqTbrv+JfS/pnVgWVMkpDbaanJs9ZM9O21UWmwYdfzuyPxL3kbQPjj9Eu/zOSo+JA7tZPbrJ3CqL9ce9U5JRxqj9Xd3p+3Vi4S9tNOp2ea2LQwfaW11bs7R5qGQBhnrhApnc1KJlBSKBG2UgZoba90JWhGJIVJd8WC59HZqbjQngaBAxJEtzd1bG+CQttXeqmODGtdNlzHernhMbGZjaY0GWNKNZ1b3SFCIkFs2C/YgVxoQSGekDRkyI1KkzC1pafNlYj2vjQjkmXH2GlGae28jEGMMbSMHBRtkABvpQUuWWwswkEgxZEj3BNnQJ61kL77394dzZ1zcYLJGWicXotlqPjCX63OTndrLN+e37/L+fb74+N3DJ+/vLukXBOjVTpt0Ux3Z+khLnwnIdDPh/ArjyCpToXGotHx880pNrm37gfcwi1BdL5/jRyLODcA4s+sV23C52eKu091brYvxhTcM8nT3eDq/v0s7m0AYCXTDvcjGBbhHAbFpO/1A3ZseDIuldWdAnmAMMhBZh7GExCvwtdmr5q+ozbTRAU8wxLlsM0lgiU0g2oa++n20l8RiOLkFEekXeJqgVLXeoworQlMaIjMzAqGkomge0AhtMczPNMilBjmsoS9uAMtJ3AYos+pKSZluIszYzGl2zPGSgJDm8iWXFvfNDN7hrXtbOIQBhjhkBjbyRKTx9WK8x+s7vFyy2dYUmRFZrDW4WWts8A41dEOYB4ybaUC118SAhZpZ996FZraQd8iem48z4t2I763Z3tubd/2Td/6dT9t3P+W79zZWV9hR/7J2/+ckMoGjfJ1PENhz1vWWKhB106C//hh+YO1UJ4GG0RkkUyKZytuhJQDXlvgiMmKV08YY1YU3q72IxM4Iq1tuf/g5vqx4xpa3sR9h81R/HBSc9Qyrk0MJGSFlDrnTG83pzWjTMXtnGJRATdXoV8ZpiaAmjpqRkE9UKQqmoIKYO1gTVXJ32j4erG7u8ICXc4q41yy71y2OYmkQtWIpt0SpR5eo7GxaSWJCORdBFbnr+1tVhMzdhgQyliROGYrQSmgypv5QXbG6PHBmiIFS8KjJjDIjFZmR6eZu+2ZCM7LVALOck+W7SXzDhJc1rqxtzIaiiLCBnehmnVim7C2St/U7bq/X+/vlf6K+SFz5IMdq++3lTSr8IdRvzwv0X0HwypHAnhYmHfJQzQJuIWfNHplkent3fwcRL16+SDtpREY6NovNOZzDfXjRw5HOnMvIlJMNnhBTCmQINuhbNWNq5iZk5lYuhl2C6b7x7uTN2dwzkakMZFY9QW/Ne0dkRKybXdaWjjStoTW295u9T0+z9AakycLc7R2RVtrSCVq6olt0S3GVjRgcg0PLyB6Zl0gYCO/iUsa5KsmzNAYh6oy4tJaL2cn95H1dsdnYxtiwKicpQwIa0IAOwBLcpnK2nJInrDfufuFTU3v28upvhjRq9QHmRjMsVPPVLGCRzAKf3l5+77y+G/fvxquP3929ebxbzTaPjui2r+Zf8/jBlPngE7L/6w/l4DvSi6S7gbSnWj5H8nnOBD++ISkeuiTyFXkvvctPuvqIh7YuVkwZjDMvWZs/pKmTxc0cYMz1IM/wDJ0MJ9PJdDJHr89SADwxSsvC5uYMXgOv3V6RL5ln5JmWtKBtsFrsOdQasA2AbcOytfvsL+F3ZifHxlzFBDcmWfr3slSt3Ewl+5QyY0SEtq7hbmY0jMgRo0QwrNGcbLRGQ1tM2IQhcMxtJlZFVJqCZmRr8koYsxASITP4EouP+9YbcaJbd+taE0hkQGkGNnAxQrSu0wMeFj50gRu1jRwIlOBXdzs5HWxEw0KtspAhiEFNIloIQ/eNZO/mDVqQJ2bP0cZZ492IdlHKPnlvb97xO2/7dz/leeXYjFHijIfnSIITWOJJCiTqBHVLcaOenq7wOd/9pz5+d6FNuhuS0zfHcDM7zHW/QId/jGFmx2RyjDE3jFoDQNLdAWTWZv+zCvaXGc/Y8ogrpnzaPmYljBrd4ba9oWYJkDmm7WRN3GpuOZV1uA/I9ksxC5flFd3s7CtRMoElfX/YfVyHloldIfY6fUvMdtMTbIknV7R/KxWwnDTapE0nkiRt/xM5NzqtKCi111lfwkw+V39LmJQ2vcBrWxL7xBJBi0mLtQk1VbfkyBxhXjNckjB3WCXskpQjzOlTDDad1VIsyf+cl1CZxRR3plGNaOAx2LR9sCrG3Citt/lD0tbnVU0/5P77Xsnx+LaNVukVT7HlD/MhPcPLry50Cy13Wjl3VhSuc8tqJ2/jYgh2s+Qmo2zNXLtFN915njw7syFsh5eGnM0ZuLO30sFqBFHyPYJgks9uhYoLJTmyW943u+vhRveMGMmMsuaQIrHrholSahnZAjky1sQmiWwNtsiXqIrTsAJBk825JQaxEkkL82IfnHs7p5/Rz9kpQyRFot2nWgqm5kHIGSqZ11wVKw1N7MiFo5+AE4QhjhyIoQjFKI6xEYZhKW05XY+cMbAxuAuQ2d5p2ptRQpIpjpRZFWBcEoFhyKQSPWlbtEv42++d/v3Nty56fdbrM1ynphbpUeS8420/8OTT45kfXP2hHe0HTyGfZpjnY/9/SIw20pZ+39po59ZyyXxQRMhPYW1a2F8arIT4uDFHHVHNrJvtezDbpnUb6KZmokGeQNJo4oKoT5khGsikhV4bXxtfki8tXIQmsHRY9cEPrXwzWvoD7IX117a8JHqybwaaYM1pVls4LPfdSmspspatzcwzKTaodbAbw8tzQ1LCNfd23NzpNlm7EkJgwEpLemQa6KSRzWt7qQ7lqKPWHG65+JCzAVuNA0usLat3Jcc4MTrXe0MuiM5Tw6mx3Ms3ajNLWUAn151PjaLGjbEKK8RtcMOT5v1d6t7zDnHPvG9576Pfbxjvx2rvt/Ojf2zt7Tt/+759/P7u/XYX4w554uSukdKsOFXQ//sanXiSn26YHdeK5TZZPCmi+fk11vc10GcV9PTaF8hDhSGvaog37P3CmYUqe+/PwPJLj2dseRs3JLVb5uR+WMxZHW3HbQ5ZCe0UwIODpkKY2vm0NTfkTLy6Uksn7W0ONFUN7aJMBZEoTuy+tXgQYq8PtsoTTSqDZAeLrp7DtXY5NGAliJN9WwNIEJzT0bpUWbcTNl0kadh3vI+hZQ1RoFripkmWsKTtGBLFiS0GbE7keRBiGcJQjhLTtRImMk4pNdIwt89E2nxhdlSpxmwlBots803QZMMSjejkFJbLNMWO16pmv3JfD1PLp/HVF3M3H7ObMm46HM58Z5JYXGGmrVZEjsydFPgcP9rxGexHHSOsG2qRZsN2HnvStq0G82YAh0yyi7gujlPDYjpZdk5I6Yzp8IpwhrN7LdFU94sWKoUEAeoNHZwjqkxEggHPe/f73sxAKpDBDGRQ61DONljJhimzD73cYmwaG2LDkMldd3e6u0+MUAzEhoydEysFglyBaAy0NGXTOf1RyznaGYuUiLRi32aelHS1Ft5iaVusW6wj1jFiM2+u1hGLsbVsfX5tl9xW1Vdki2iRFmGRMemplFkYVxNNlmWjRrOprl25s/pjBGgyJRM2UqkRTHOlWvJu0+k8Tt99k9/79DTs9WavR5NOUD9n2zIyRx6TSOqzq7Gv8fA+irCIsLTkRMJLJIB1+WLEtOf4kYnRRqbpZebC0ZZo7o8bgHHXdJKZI9e8kIZ0DUeavLs3tgZvloQR6zm3y5AZzGSuycWw4maxgKUDXVaK2K+Mr91eii8AJCJ80FaYq6jviRQTiFo19Bdor72/Yn81/ZVM9CQbzX0kM2sIkFP8r9QYfGLLbgY2oZ+ok2nAwrTliIy0qDJDDu+n1k8RQDKkkWoXWakijGQjkG7dmwOIuRvE8rGjubnlYjBjAxq4kdvUs6dkUjqiMY1BY2t0Y8HZVbYlV7M1uSW35Ml1arkwO7NbkiviovQ1zNOsvH6TnrorQxTEHePB4969D2e83yzeUZE58vGynM/L43l5XBfLO8sTMMC4FpJz/nrrwPSkTtIH/7/5F/4A+PhZcbujtJ95UjYhXyH+06bRdNp0bvmD7uvzIzPNzMwAXC6Xx8fHjz766MCZR+v8008/ffXq1Rf7E8/x/fGMLX9QPOnR3Chg7bfdYpNaFi5KxA4ZSihnx36FKkUjU9OYsqgGEyPWF2QqbdjYh5sl4TPx686p4g5IDbeXO7A89qRZVDscujuZUFWDAjglgpIHl7WQtAEsDZ0siVxNNVfsD+Y6IxVYjTPZ3kRDYB9dJnbCKxOWu3otWYNKWbl64rg85qQTLRtBxXVcObFltl0M1ibCxLTeQ+kiJZVTyQR7gT6TJvBfTYNfYnxu9dgZDWWGVWqxQ9DtjlNm8vuxpfBVPJfnecUPN3RQI28IkbcgtHoj2burGPXczcitdLVqxmakwwCk4EIImcZMBCwTmi2qSZSFopaa9p7XJD7VIa9MthE6b1OlwkSqlVxQDmQmtI0xtAUzU7ZBaZh+thNE7Wa+zEFtzbfFdXJRtsnXDVoJNEJYHN3O23IefbtwrDQbtGjLONlYTM2UFqlQZCpN5kY7uS1cXCffThZdwxQWUf6aTOs0b1xoIzCGxsihIRMcMMqdaMCC9KLT1a56UpzpfIonBky7HjeJzXkhVjq3Bes99WLN+zXvv/f4uLVl42mYDc/hESTRdgOlzz38v/am0XVOwCc31pXnhPA/IaLHxqbT4LK0ZZxf0VZDMUBNieQkRx0zLQkZBEylUrhiXHwQbnshMasPmYBIUVP+UC3UQk1iYphdLC/Ii/ERfC9dqI3pli4x05kd2SMX4o5Y9uqVQgojMFJDQhJhFM2a+9Jahil3opVkUT3bLYUQwzKKFg+DgQ6a5AAVikhFKIVpnwbIqG61elPFRj31qu3KurzmpDCm2xipotcXk9+TXUROQbPW1BjGLD85wg1ONMEPgX1KzCDTGK61awOGIGdrRHM2sy62ht60uBZTR3aF5UpL9XXVYzI35dC2Ltt22saSWqherS6f+0ISmGV7cDNf2eP/Jz99gezwdEHzmn+OaSVqIHJdE/qvRW1a3s4kT6fT6XQCcD6fl2Uxs23blmUBcH9//wX+xHN8Xjxjy8+OzxlocV7ZyayljXrAFCanytY8KgBcNZxlNfYEaCi9ME2eKSchFpOVEJy+I9cv3tLei5oKkwzFUUHRaa/Ycu+LC8LOdavssWMXiIlpdoAEgsbrkNXmRoW5WVVyuQM07p4l81kLwkSV9YUsIR8hgJGK0AhF2jFmBW2yXk1mMky5cptbrSRKE2DXgOXs8x0qJW2yZKfp5Y4w4UKNMblz9W7Q2FeDwr7MqDRaU8prkn1KFwFAMthtJ+09x49gfMbocm/VzH/GUcTN3qoA9G4hsBaiBWLqVez8TYORbijzI7iUCYgKcV8+FFWtm2T5gVMldWAGmmWWN69SSduGYmSOTPNuvpi7eZciYqyhdRsRzDAyjRtBK3WJMfti1Q+DkhjGrbftZDo1bLFsYevGdc0MjzTrC5dlHe0SHREa0Xxrtrrlfcdiap5DI7EpRozR7LT43eJ2cjRcGrcmNgE5iJgO5uhkt96t27pxgzblmkLtL7mxIbNJmsqW81WfivoHfyWny5JVCWjUMKyOCBtjifUh1ldpL5Ivvveou1evN3Ijhmd46XKVTRzn+/4NO24/KN1888Pf0jUd575YefccP0Lh2oI9egzBZefWTpuvEXaxxdJoSywXi6Iq4PgoM5MCUw50rD4uS3igRUnylGBsrU4aMwJJBj3YUkvKE0xkx8XywljBs/gonImNAmVMs3SpS0vg5DpRC9Sgo6oZqZEIwUQGCTdrvvR+CubYovTMlLDqgilDtSWqWhuQGXaPODMICsVIxK5xWPtEcsoKW4JO+m5XPnfAabA0hpjGFIXIDGgaTKGwpUkn18mK77pVBznFQIfK0GTSvkxgGaUzyGF8f1KVhAhyMXTYQizAUnCXapQrO9O1gps6N3JrsSpWZZyUi2JJnSZDQzJNGp2IXVGSe/fgP9VS+rLKqqPOcW2hO9xgS9cPlhL7jKjhZGZu21ZrlpLGGKfT6Zhkmtn79+8fHh5uGbPP8d+P51fzvxRH1VfjO1ZVBu2OX9qpBLu74Bzs7R08WbHaS27sys8UiNxhkHZPyziosNzvqCaWnITYotB67n5skl2NQK7Uunm3+zOIxJ5IBMJRUJZGcdqWMBFMlGNvhgLISSudekK1NDp5C6BKDHYiTBSw3LckmGWlNbPwnL2aGVRzy5xar9O8CkWQNeQku1KGKB5sg5xzYtmQZcK0a/lMnEnBarBTBlpXnc39vftGA8y5GzCabNZ2AEzbQHsu73684rPg5TEOuP3X46gmR1x03Qk0spawJWRmjiEqlXKqGZ1O88hMRqTVwt+El8BkMVE4VKBVFAYhpbTMXvyDkbZl0jrYYY3Wz2t73PoaXAfLQK53LH1r3tx8CWZYjsgtlzYWo1u4MUa8uPdTy1PPTy98n35WPg5EeERbz1rj0palnR6ca2uX5mu3uO/xso3m6Z4Qmd2ymbRgOWE52XbyzbE5zp5oYoYUxa6oF0Bmw12Ngs+UIHOxCa50U1bP62oILlk1za5UEZOUSMBLaxu2jOzLcr883J/fLO8ee2RLepzuz2UxAjnCQwLFZtONd8/jT9/6b8iBfXS1cKTM/VtbDc+d/R/rkGRa60SjJgAr3XKIsjF9s2643NVZV+1Dp8EMdBqj5aipnoHMbGkYhjCEcchCjGSUyispoNRlIb4NvA18Cn4KhClaGrMxaWoaHsND5JABq3NMpoUSo7rYAJIeRjjNrRn7Oh7Pl0tujDAFehgyU5GwAU8qZ6vabNqDwCiM5Ma+oq2znqIQqBrD0IAJL3eRxZAiMqiRTPPwlmRaBHKEQkMwpzXjiQTRoU40qGVNE2zACDSqSY3RhLEbUCELWA6bC0NGoiGA7LAFo4OLasM+nHKUPiTCEB1pysFNNtKmHa+g4ZILjuE1mt2FGo95yPdTaY5Pyg/4FH2x6qrKns5xdWjTllxuf+AL3G1ESKpZ5T/8wz/81V/91d/+7d/+67/+68///M//7u/+7u/93u9961vfOtYyn6kZX2I8Y8svEPssYeZZToNyEVdmGqeyVZ2kJxmKSM3RnMo56LqReYChYrxPW8uDrZpgsVH2qkSYE0u5YMJ+eVWaPGgNuoLM4rVJ2p8BEEQ9vISJSlqaGbOIIIEcu6HuTVFE7KA3RQFS2RlYwAbmfkSRbKv1JjPs2+GFa0mb/UIewFIOGes8A+PuVwk5oiGaou1oc4eXB6osAK+9FMx9US1x0327Evy/EQjT3ed7sc8qM7O1hvUzVgvuBh7nz2OMUeIKbv5FMu4PjOck+0OMefK+2QO+xgEvb6CIIgZooANmdDBpNVNTZAHLTGZzUzM4jZaMzUbsihM7J3bSKXC0plWi1cg0pWVahG+J/cvFLjahi+0yWMDyErM/T780206L3S9OkeK4aFyipLV619J4ev0Ky+PStHS9D24XOyfebRjhI7q1h3Z6EJZL9jsHfXPH4nnf4mULuNDEMKKmDN7ZFrYT885X0+Z4tKSJkRZpmR7p1oGW1uUe4oAN+jCMxBJcEqfMBeAkhNhEVDN1T/p82URhpnI1CSkO9nMsWCVctrWPWJI94Hl3t/plrrwqLUrK30UXDMgbkvPXH5lpXgpqzMxkIvPEGGgNh0LjjMvlUj923PLc7P9xiruBc0PDGJxCmrmkjTuPSB+++ugDsftXz1+6bvPA0Ro8R9Owkp7INMoSNmCb+erapCEN05a4IwcQ4jpNNPhu8N3Kd8Rbytucwslkymbh62aXYKW/0RFObzCkMFJRkjtJDwO9nJXYI95fLhdtjmgKnHJBpjRCLk0FbXWqz/Wk6gBxiCO4go+cemhE6dWjER1wHdjSBIWQyg1Y0dQ8rYlNdhm6jMiavHVna2huzdNUE0NYypilvEuiCQ3ZEI10xN7sTzCM4bVMNCslOdSBLnSwS045ZIKTIQ/VfgDCNIy1aC4z0ZSmINJQTytKY2k6Vh1EvP9citrPYV8kqtjo0ccYlmFmY8zmBgtwQr55KgG4e2stImrk+P79+xcvXtT9lFOlpMvlcnd3Vzeu67osy/l8rjT1j//4jx9//PFf//Vf//RP//S//Mu//PZv//Z3v/vdP/uzPwNwuVwKfz7HlxXPJ4b/Zly9I2/mDMeMbDLc6tib5+gkqAKiVU9yx5YQWSL7E7Dt3iH1A7e9pEkZBff1QrrgiRuJ+6NovakeyRLRVvFYKUABDMqAQTSyPJVsFp64oYUd49h9jWofzk6i7M3fPYKzNuHuxXK93a72IdcrzpruwkBDFno8rCwPqdhb/Z7imuzvAj6kid4o6t7+7xsALG+jBpXHdUkNg9v95pt2lzlBrm189aPLZ2D5NcVnmjzw9kodt5Va9reJc1JPprAJAQ2wqWTpuQkpS/WcXSiAPLjz1woR2Ad0GOAAhnxT34R1/8pcUktkTy0jbUsbyREmJZS2blQuHOxYbHQfgXPYuclKANrNLL1d0ga1LXFp29pSwcZmbC29XbwH3eF24nqyy8kuJxtLG86RKJeinrHksBhtBDYO19pw7r7R1Jv31tbNtflIG5uXkzhd1KRS0DbHaoJVZy7b1BpjEXgP1A0rVoqQez+qvCZLJQx8QLZd2LunZ3IDBIZVmQYnxrxHBOaupo7e4M0r/00JHfKMT4eWeJqjnuPHNa7wcqfJNIzo2QdjCQjZkLV+ctQGezOmUg9EwieTtdQUArbJLsFzLUaGRmKICRviBdZhCUv0c+OZPuCOWJhL4h58IE5QF1szn50ebYo1AAAcwyJMAizlgDtJyMaKy7sxHpVnaoVGTpziMoANcKQrKMkkWJIgIxng++T75EpcgGZsJRBoQIoSSoaQEkk1Q0IRqTXjMRnBGFR3ZRsSDU464cxm6dza01qOcCu/XJu8qwyGAKI53GBOR0lck0grKaCqi6Q+3deMomRJKhFkkEEEFZq0OBSwlKtUPaYwdu5Tkqo3OW3ZPw9aPi2wvugnTfv5buBa+fjm6XnaNBokNV7bW5Ii4nQ6ufvHH3/80UcfvXjxIjPHGMuyHK6VB7AspuvlclmWZYxxuVx+/dd//dd//ddL2ud//a//9Tu/8zt/8zd/82d/9md1t+/evTuQ6nP89+P5VPFfj0mMnUoPe2blzbjwSUxgySvFan5T084dw83juxCmjhnCYX+CJ/DSgKnvLXohTNFFT+wV4t5Z3FEli20KpSTVZFGCBmTUBgFMwAnjgSp50CJmQXusjB7PVNzJpnxaGl+v1zj3mHvWfyWkUQDS5nBy7kzu7Fa1Ir5SDdmkY2hp2kHpfKrHRPf2Lbp51T58R75O8PQDa0ntxV2mTPLNN5uJFXgyQ8AzCPwxjOP95c1o/XZ6ieq+7DII1SGyyi4BTM6r1MQhNqDVQAGSHLTjfqxEx+ZIdG5f1+p2CAPY4BuWVbhMbMkRfcQSsYxYUpbykKVcGqnNLsaRL/qw++xte1jWtHdq7yzhArRAC6Iv2ZI9rY1z3zZPAY0ddMn7xfu5dXnXwliYC2NhnDiMY3rNJTNaDMbWBwY5HFvHuS3DXN38zhfJx3Clb5vTghbM8BJdxqBtxgvCvDxzIwZtEOPYgL9WfSrSXS2Kl8YPEuWdJz2kXgIDNpJKl7CheHqo8vrQkAgyAAq3fATqm4Urr1FZqJCkpPJA+gL7Ts/xIxR343ql4GV9KzWSo20AJBW9qWT29nOroN29bFTryi3dZJRNUfwhu6Q9KkcokiMV4pBdYA6f0z9ia9yaQ2bSYnEv3MPumX70YH8AACAASURBVB1YBHPzRiYzNWKsc4Aam0W4QFjCSDOYARabLjG2R+XZcoM2GTSa4LJpKD7tJot6VSxWrrA1+Q58GxjURpwIAGaEixCGdiltYTKBBzIjtEY8ho1hm0HpUDfRDM1xsuEMRziGP+mrG83Jbr7Qp/RiZeGp7eM0u5KzLGVIVzSMjmz7l6NJLrRIV6n0l/7P7tYrSj7LK6WXUBnmGlZeyzcScJUEx94Z+774ciuP0cZR4Zw2oaH8LXPJ/UMoSa9fv/7nf/7nn/qpn5L0ySefPDw8mFkp8RyxbVtEtNYeHh7evHnz6tWrkhI4GBZm9vj4eH9/7+4/+7M/q93Z8hlYfrnxjC3/i7FXY8AcygE3VmXfF9wHdtc64pgXzJvKN5K4HuI8Jp/7WtR16PgUXoIGuNiCPgpkcq5RTvR6qBoazYzGEnhmCKWTVmZ25fzIopvMTa5rU22fcR6PfkeIR8mrm5ps15G7eZVQE0/aXi/X3NLn5TG0TJ+UFDph1ZZjIUw1TnhZSt4+pzXaR6UfvAH7A33Se/vQ1PLrjsqn/abItIvp9OQh3s4KPlsw7RtB732OLzmugsYAPpy3E08+9CXNAxRfCgkpTRsUiU0izdBtbzABsMNIaJ9QVamVYMpGMcLUN/VVLHh5SYZaoAUtDZFKZNQKIgG62KiFZXI7ZBZNg7Y1sgERFsGQVhmYkGDpPRzqRE8tCWvDfJgP52jMhnCkz78jmcuM2Y3eGo3ZMl3RLN3hJqsKV0FUNYG20BrptQ8FyIhmSkDJJnoYhIx9bDsT2p5l7abLN/UxBSRLYBI6lZyIlIlInwsMVIe6yahebxIZqt2DQ+ONT/7i1xhHf2rXDZtUtOeU8j85Cl5WjDZ69KNFK58yPtfG5lEahATQjPSy1OUOL2FWK+CgkUm5q6xCYFnjPxONDV4dMCPuiDvxgbwnGuSimbGBg6kcjP0BjIFRJiCW5rC6CzE2RIzxqLwQaQBb7+1+YdFNk5HK0IigyDQbbGG8iI/EO+ldKJjJsvpmI+glo5PI5KipgtO81F2LDiJ5OZObiQ5PONJQc8565QxTN3FWdinLxAqtiTW4BYaQEhnd3M3c6NM+nQzfm/smFBE4diP0cmxRJtMYZgkLUyncitqVe6rmKm+7yZAj920qWq2ll/bkhznqs6HmlxLFj1XuKUjyzauxVcnpzZs3v/RLv/T+/fvT6XS5XP7wD//wj//4jwGMMQ6ivrv33uvG169fR4S710zyzZs3L1++LBWff/u3f/vTP/3TP/qjPyL59u3bly9fPq8CfbnxjC3/8/FBl3niws80kAWwDwznTuVNTaG9POS+QLmva2pfYjyoU0dFSU73IJZsT6FKTMZ/S7ZRZr5z61D7PBRTfdsNZuYmZUbSxCGDSoCWAFLk2OeWUzF2siSu+1j1bG4GlLN4KnYIeAxLb18WTaFLaTc5AFES3jLI9z0Bn2jzCjsb1fdLV8HLA/QWKsYO8A+p/P2t+KAo36/vHYFvVNxWeLwwEZlQBICalyiCZM410uf4cY6bhHLD6N6xyJExrsP5nfZebfX6nVAAoQgg3HyXRIWIsvtxsDb/cs6pqjixgNdEYVPftNTE8pI4iwlPeNLSmEBElhYtzGklTdiZYqQRxuw+um+d7OAqbslVcUanHBQ8ndkMcJwCpxBtmF1oF+Ol705DhmS6hssd5kBzmjnkspEWsS+Wwor4kQnIDN7QQPP5hFMgjGoEDGWJZ2kIRu1PlhYk9yaeTbrJtA0p9xESCMhSCGlR8QYzZSFLYgNXC1CNMGYDSw8NZEh+7BTc9Az59D3/OmNSYaVavDx0fZZ197e0r/shPsdXFueGNtoxrjzGmAAufQCxyQGmHe1cHufaqY9VzoiimU9gWWdrGszlpm4l3mBKz+kNxhSxW5g0cfpUCyfoJN6TD5wy+zBnE0vDlbHXHTEQhfhqaOlGGmBjjbhEnJUXoxnN2rK0lydrsJ7rirEqV41MV3rIAm0znIX3ynfS20wwRVqaQ0uVXEOEeMwtSUN3o5FWMkBzRQgoJxLQoXI6qZ8nvIo/avbjM20QW+pCrImRNpIhdcvuRqf5NCU3lL4+MDtVQ7sLQKImBopQJkJMWcATOYUULTG9RV1yBWj1FHLqacxylCUvLsR1lvDBCsXTuOWJ/fdi0rYyr+T8vbwrLuvf//3f/8Iv/MJ3v/tdM3v58mVNJmsP8/Hx8U/+5E/+/M///M2bN7VAXmTXy+Xy8uXLv/u7v/uVX/mV+itv3rz51V/91d/6rd/6gz/4AwBm9mxu+aXHNxtb/og1Eb4fWN780zSa3H9MdbFT2ktLWzvBFjWYa5yU01K/D1nCEyZ5sgX7sD64BO0B/Mnm77y/N5SSNosJZzULnBI5NNCNgzGUI22Im/lw29JH1WihbI7QbHPVZcoCCcD2nuXxDFBF2UynhZEntJtzxWMpY6+pdmQIgxlpDC/110ntUGP6vl3ZClVi58GKdS7aU7hu8tqTlpr0wZtwoLf//jv934trgXYLFG+UMz5jaLAbD37G3PK53/ZjFseZ/MOP706qP5LHzcjg+ktPZ07FEECCTIwpqFXSXZqFBSBhU9vQhvqmduanF39zjm9f4m4L28K24BYWYZkWycx5GNWn0TzN4Q2NzfpQaYwRhLl8kU5QtwzfQq8v9qi8V/yE8Eh+utJW0CerIggaOmUd0ZAd0Zmd8Noqt0EEtFULipamdAZgI1uOZWM/wyM1MMKCvtIqJ2XZm6v2KDX31MtMdxZV+8yyLHinEe90F8akXkyvSwAEkyiruZy5DzZtkQAgYQMzkwJw7QvqczP/w7nP1xm3WeW5e/U/NkYb4ymqrKj1y+s5/zY0PdIUNkn2omrQrzo9K1oEAg6c8LDifsXENAMIPgKP3DFNoxpfkA+0T+6wPcgWeCt96yTuoY+sOjj2PfNzAVWzl26v4J/C3rRuvZubN/iWyk0c4CB7kBubusXsQI2OS2vruLvY2ux9Ywa2zNPQ3aqHze6jp1s0O5/s8YV4t3Gp5IZEn0bb0WLjKottRCJM6qA5ustP2U6pEblJQohMGAiaWxbBYgDDHhnvEK8H+iYIcuUJdLtPPgTOJ1xOGouya9qAH/0owYJd8GA3QmJW0x2USSX7jSOJFTGOIIxIix3g3r6vdd9Zk4CnE5WvtMjYgeQcWrq2odMttgRA8lvf+hYAd7+/v2+tvX79GsDlcum939/f//7v//5v/uZv3t/fF7Cs7thHH330+Pj4cz/3cyXY80//9E+/9mu/9ou/+It/8Rd/UXf78PAAoIiyX+VT/J8V32xsievH+RtwuuOTadxBoPqMtZnPqPQPciaBuUIJXIFlgaQJLwU1wqaOTUmvcsyJgoc84Km+Wt+sb9ZXLB+jq3FZbDHUtgGN5prL3g15kB7uWt+0bRobbUu7uF/SkRmtIZSB7FRy8vAlQl6rSELqMyZ/R2G7f+3P1a7L4Crln+mlIu28EDOy/C0b1BBd0RgddblPL1Wa2kX983oUE17evhWTAPyZH5VvDvairthyyeWluAok1vuHC+8fLpdv8YJxH+zvT+8BnDYBuDBHGx1xflRnRJSMAQTQCOziw/M1uH4sK2PWHnxrrdyE63cfHx/dfVmWQ2PtGaN+Q+IHciVvMcmTHzyIE/MmHTyHEtqgEpVl5g7hrp8vckO/aFm1XLQ8jofH+L8eA4+pCGQwh+doMRgxv6rpToNVAeNwR3e3FjCUTS/BprYg7hFiqKX6dwbuQv878v9w9Db62fxCT3rSy1OF6KbeEB3ZGE3RmG5BC1kapiylCTICNEqyLRsEoaFclTTIYEuC3B/szr44TN2v8BJT7vFopu0I83iJ9mmNdsELIIGxOxHXLoDzOMCZwgbEvmNpx+9+35v4tYZm9ujR8YiTp4kYrRN9YGvb0c2SxLgsliffq0CbDS+SHwDSq9DbHuu69t6r5rt1Mx9jlH25u9do4qgj66+UdGR50x1G53iWdvzK4vz9VaEc348xZneJNTTbr08fNSUgJGDMbJmeuaSkd43RSCOMPNMubI9sj6xDDt3R7fHB4t7hKZd7ppW7drL9O9v/Yd+sbRSnqmmanT5p9u/1aWmdS6Oru1qmcZBDDLIFbWMbi4+EK52ba71r561d7KNNp01LoG86R16G3p7s47seJ887by1bD/aNPURPuqFLJQTUQsqBHJCUxuyw5oaOtqjd5XaONaBkQilmOq05trQR4MVwtleX/GiNnYBPGHUiTvbG+T2nAw2KpmySK4uZVu2whBPIufyUMO2G6HM8XK3DXeZfsxVAkDBLIidS5T4zEAARsTu3faUVgSTS3LxHf7hchLeGl65N2gZaVSNtNMvVtV0ky7V+8fXr17vbAgEceeBnfuZnfuZnfub2T1TqWNe1cs6//Mu//MZv/MYv//Iv/+Vf/mXvvfRm634OEaDn+FLiG4ctP7Nhrw+LqK8rPljfu731WjR8OLE8Hvvuf/5EXaZYSLPkmzQAYsyczSBDpc9tIYNst0mjE90YDaPco15ALzTK1GPu0SOdaQhnzlkmza1JW2rEOFnUQlISskS4qzHDcnbbS1I2PWlk3jzk4ylVU/5AldpNr3j84C7vLzKZdRpKCI3lXY5moykaRlM0qgEN1nbXSp8nL+xTVOHqxXL7Ij+l6QLXMc/Nz34jWvKGJ5IeH0ZmcmeEYO/YTYEf5RMDOk0eUqXIz4zDPrhya11WeXd/f5+Z3/nOd7797W8DuBXvfo6vPT7vnP6UnKT9llvy0nHwgdUUUqlToxZvSNrUfC4+rQHMNCWUCQ3GXJcyeMiyxCk2V5Q3iSOtfGyRQ8xUEltgDG1DY8tt8UwizYIelnE47BJZhEtja7wjDXJEIAfCCHIuIzmjzRZTlAWAMWE5t9v3SWx5nUtG+nQgYuzrglZdPOoQrcBsStWskvUHdypFZTAxRYmRfLKPdPtCT2J/AttUYJti2LZTMgAEWK93gtylt/X0jf0mpCNgp0UccZNedPvtF2jRresKYFmWAxO6e3kD1H221ipHbdtW2Ynkuq4kC4se7TCSy7JERCHMZ2D5tcSHH4FCM4V2tH8lsXfK9wmYWZ2LG9znyd1CTHjZYg/ZSDjRfTRkVyKUI6cV2wATBnMz794ctdNYdpOtOVlMSnaiM6JHLKv72lyQWrLTFqFj7fW7mdrKmcOHsEEX5gZtiRQD1ml9suBp5fdEc8tJ+pi4DFREpBIRQsgSHUyYzEALYZO2nJitdrtpZBuJFXCTt0AEQnSi7Qs/ICfwYxTBxKfbnA6LEPH/Y+/dfi3JjrrBX0Sslbn3Pqdu3Y37+7CxjRHXwchIfNJn0SNGYOEHS8aAAAkB4iKEMA8WshHGGglGxkjGXATmYhD+B3gAoRGWGDM8fPPACI1mBpDBHvCgAWPstt3VVXVqX3KtiJiHWJk79zmnqi/u7jrVPtGnd+2dOzN35srMWPGLyy9CpY+lSJHK1dxmNHVjo8mBuDc7YskY0jyg2Q+zyWjMAvOzl/zFEikSXVUBTAHML3KfoUlC2zz55JPf8R3f8eijj77nPe9h5s985jPL5fLo6KjWulqtTk5OLtNiX0C5cNjyrFyU6bcJHb6fLL1nfP6CAGwqN0Sjtwc8fH2BE4LSq4E1bTgkfOiswWYRDYokXHZwgWUMiXZXMFz3HXMVVuHKXImVgy+M1USMxYSNxKyqK5cVVTAZe2YDK0wJZq6mKhRIxo3dYExKmFtoZ66KT+6xKfd34iIJPcVwZ4VZEFoKWlOpTCoUvGcmjkRIIIGkcSsa/aEUdP+jtmvB3/CZn4abCF/cgSF3IW4lCi6Te8hIqHE+tgQQhQQBJs+GC05JBCQxgsnYm1kr2oyQ5pd92ZfFmpfA8uGUA+6shp+mmu4pkjl6v8a8ibHgr5F3iRm5AWpkFa1/QGJ0cDLjUmko3Cibo7GsDU4DggLSq3lVrwEvi9Xq5gQjNhaTqjweApEVNRZ3EuIls5gntwIv0fM2CIeIEtUEFaoJGh3eInvLwOYRYwRxs57gRO6MxKRCjb/RnZ1AbgS0xuAtihs1YEQgJxpL2ZspZtjHLX2/ZBpIGh9eaq2HgYY1G6QMjNry0WZXJoKZF5YatknoB9wDWz7XozezruvcPfrx1lrdve/7CWeaWXT0JaJo9huaas796O7b7XYYhr7vowPBfM0X7Mwv5TnJ5GeJQGXc6Uwe1KfETkr7ZyiEiZnFIe7sEGeLmsDIM3UxQ0qeYNGzsappcSiTEccfMbNIFmGfHGgMJkrCFukMHZBJS6fodikPKZMYYJLckyLbkIWrkbtZ8EwTV6KBfEc+uO9G5lQmyRSZukxRrUks0UzT4pXIAVOrpZboHUzRbVqJjdmilZN5ieRTmEYxKxNSFSvsxoZsUEM1dIm6FLiyuQdbTj5FzkRTgDxam05kQOOxmMqNGDM2DN8bZmPQcs/PQ2OMeY8faSzJMWoKEXsV9sJDzHBpiZcpIVZsaLVXs/Kf6dvn8ROhLgAMw/AXf/EXn/jEJ0Tk9a9/fa0TDbKfnJysVqtLYPnCykXHludGCS+S3D+cSqfWOzz2se4GGBldI1ONZ5yrbtzIspsZREycIJJEs2jHtWNPYimpkDsLsybxxJq5JqpCNaEkqspiwsrs1O2obL3s4FsysR62UMfgQm4IhGtwj1wWN3UTqMAnH5eNQG7EjdSS/JsiG7NlnDzo2ULvuVLr1GsUSbBmyS0ZMiEzEnMmZ4Bb0ptHDIDIyac84oPMP9r73M6XKLC6GKjyWYqHfTdyaZg5ACPjgS1Z8oJZoDIm7Xvt6mw8Myw5AH/+53/+vve976//+q9v3Ljxxje+8c///M8nIHopF1TuoUToUAU1s+Rwwcw+sLHCcG+kADrO4K2rtlWoola4dlxTqsk0N9bE6K4RJVPx1Ld4hQEmrp3XhZWVDivfHfl2he3Kt06ts1rhoq7q1awqusxeDYW9krfbGUxEkW0hUCZtLnpCmENMbO7W0uqJnDjSXiNO0moLyALLQsKzbwCiPVwQYgSrIlHERIpSMVQ18yDLbdQXs1wyb/q6xV/vcT1ilNviud6h8CKe6wV7gDLXHuLFzNhdbKhIrMzKJZUoBbdoizQaec8mf3673a5Wq8heSymdSoV190hLq7WKSCgrVZ3S2FR1sVjknHPO4fkyM1U9N7f2Ul56me7p9mwYiHxfxx1+5ikUx+5mQVRNQpQIJRj+3Jrbh+AONY+CSgOc4Q4d3a0EQA2mRjCO3mVuPPqyXQiwaqqqQ7VqlD3lyF1IvaXO87HIUdKtmRsnSUlSocRIRAkkqlStmR45FAu7sDMAD5YcBdTHPHiPgGU1rezEYA4aI6eiRkPl3Q7bIlslIiZYYk+Ejo0Y7JSco4g1uy8MyZHG+GYj7/aoWXWnCTz6mAjWrK+WurK3usYrg/2bPbEHZpPFuGTy1e9TMtqe6GDieBElepDsAWTUW6oyc0INvTQxwT4nCWsnmGC/53u+54d/+IfP1lU+8sgj2+32bDuTS/li5OJiy/PRwBm76QLIBHTmH89fz/dnQHNgSXAwNU2KkVzCm6fKeYRwzMRCnCBJmDJ7J7QQF7EkKgIIs5CId2yd1N5Lh6FD6VCUw1RgwLc8bHy3JeugZGZOxZmRafS2Ry90N/Lgshbj5K5GcBhRS+okkDuPdX48eshGh+JEvNiq+gkmPnazJBVXaaiVO+GOuWPuElpXYhv9h+Q0cu22bksBL+cutWeClxdJ5nnV4sOpb5sPb8SW7h4alWmoSFYrQVts4R57P9jbmAE7sXLHkj/90z/9oR/6oQ9/+MMf+tCHVqvVP/3TP22328u45UMg7Qk4uKXnqYqTKXFGS0ZWZ3NbUUvMprFH71TpbXD2Chugg9fB4JmRpPZZF7Waq7feR54DWEIiqYAJA2Ds2pkurR5pOfLdEbZHWB/7xjgZZaNUuFavalW5qmmFV0Z1VPdofxTRVMZoPwbQQ2OjJrB7hP5bH15uBZMN9fmY+ttaG8T5NhcMj0T+rMBUUTm4DeqD2lB0TJIlUCPD8PmMczpBZeJ3ptPzwP5y4CwKvTgtPhwGCEbzztzgRkaGybcVTCroB9v1z02XBklG1EzGElXdbDbRCWDCqDlnVd3tdvNOdHM7T1UDncZ+oizz0hB8IDJmJbVbfQSWNLZLnMyX8Y0HaWsUXzpAQanKQq1NLKITEpyIHFBHNRoa54zDnGh8qM0bMyzgiVo7ssSNkBXMcHettWqppkqd5651AF9oWiIfSV6lnVutSimlJEkoUUuWYlMqjYnMFewMEhcxMiVTdzU39+jfZiA3N61q1T0Y9olZEkSVBpiUamvDpshag6rMlmQUTIzs4pw9esi5uqsHU27z7JuHGTa+emt0N7YL8DEtbJQ5sJwuFA6/DwPKZxuMiuncxzrmGtzLgfbCy8BDbz3QGPLFi3lnbhQ92Z+7Iedj78rj42MAR0dHm81msVis1+tQTdObKW/2Ul4oubjY8l5ysYDCXp7VwzdvWDcCy3gf3ULaw3yQBBpt0sOrx0apUjLKNeVdSkOXd30eurTp0nopvBBacllwWXJZUO146DB02HU0KFENbOm0Ru3d1o7MPLUbAdmGncQ1oRiCBtrc2dwADTIMD6N0Mk2BCC16I+N2n9L0WwKVkduYKaOC1lkpkSXy3KorXVgFJsGsONm5bQ4LHrOZlTaOGA4caw+phMLM1FDmqTw0ABm1jM9p5BXNY5X3jB7Mosc+lrxHPu16vf7pn/7p3//933/zm99848aN3W73ute9biLMeNFO9FJeIJlymp55tdF+2HuoWwQBkU0Vi6NklygJEwsnIUkpS9+nVU23bt25dfsppyNghcjBp0zIo7+c4dktwRxKRESS3bcOcXB04GAUwSAeYVKv6NSpwhWlUlVACeqoLUjIThSetrHn754fJBqoGMidOT61FkscXT3jobEZJQ9IJoZsc2+Mk27qFI1E1EkdaqzOKpE6IiAm8Fi1MEsnPlfRNwvsjDF3sOD0h4ujt+ZGW+SaskdxHBJqqjSIn13zWUophZlFZLvdmtlqtTo+Pp5MumEYaq3Rx1xESimhgna7XcQ5g+wxmMbC/xXwcrvd5pwv45YPREZ4uffstpiiI5himnsrjJaJzpobPwDVESDpjOsqwnEOquZMTNFijYGEVvptYItWHE7mgHl1V7chCTERCQmT8E54R6mQV/cBJi2btR+kH1LXOTZVSQusLLwuUICBaAvawrfFt9WJGWzFvagV98FrdoUrvBK8eb7JHSwguDAnSgyR8a8SinsuVdegYaA6UCeemXvJK/YjwjE4uyZFckhLVQrFbtqgpivQgqQEnWuXZg7tE1lxKlf9rIrypu1bEb7P1xp3dWarlzZ/392lCBLESw3/kTvbEMcwFfI8JwmzZ9I2ACI5f7VaBbXY9ObS8nnB5UIP6MWZfV8EmRi4GnKKrIRWjunWgpa+bzvkRMRGYpzAGZK3OW+7tO3zdpHXy3R3wWkpecV1xboiPWLtqGTadbTrsK1MlbkSwaV3X7tl98yj0z9iAuzGPqRIi7XQcGaqYLgIJJkE/2M74onAn1se2sSiiPbqRq7kLvBg5xD3zFOlJTJRHtkwyL1RngEz/6g3EEkz79pkNJ9O8Lj4ch+zcio8CGTOA0cwYVlxJ7ugoCbLwKhqzYz5fkQ+mAUNJuj48Y9//LOf/Wwp5W1ve9u//Mu/fPM3f/P73//+r/u6rwsi2Rf6dC/lhZEz9wyd/WZmHRwsNBqLlfcJmRQxgRG/OTMngoATScqpt1RNqqVOrM92cvfuyfq2e0feAQtgGeQSjcTZBMogIo1k99YsCFBCYQwCYXCwPptnRRArqpIpIRqzacui4zAhgT2uizR8j6JJZ0Yk3gUPNe/b85BPRYERWDBE9VeKLsDVrboVtWqm5uqkRupwiixZBjNGo3jvJNvnhY0xg3nK2T1TJw5Ns5kP8aIJESWURZ0Ve7svKoDSFPmYqHZqqylx7z75scMwHB0dAWDmyIyIPuYAVHXi+Imct9BUu91u4h6rtfZ9f/PmzRs3biwWi2nbqYzqUh6INHKa+DASKE+tLgADcysFjG6MsJaobm7aMj1RKXgcWm4SE5mzGVUmMnIiYhICMYlThpE6qbMZqbkZ1FzVjUFOzEySuOehl6HnoeddIgrGwExU06B5p7TYal5rqkPyAquJitMA2gW2rNhUSCIhKmbFvbgWM0CBSqiMiRMj8lTBJMQpEUPan4uzFmgdTNcqWqQO3gsy8yLJUcIR4RiaXMU1uSYHubNF9NYLvMIqrDhqZHL46CkcHcqnJ4PWz3y2eHQbHl6ve1/NfcDjwEJ5qZRVquLuyYsMvadhUXwtAJBKKqmYm7uLl+ex50i8j/fB1hOG0FT7PRV7X9YEvbByEUzJc43tc9O6zpGXKlz/xct0pPM3+8/NbJl5yMeOmNRKfcwjIcPFYU5m5C7Cuctd5pxpJcOxbBc+LH04ZjsW63noeEgYMnYKMRKFFNoJNEGFiBkmVbOqm8LVUZ2r56JEImACi7GBCUIwQtpbbeD2Pkw5ctexKioKsDRoNIQgPGgZrOTc5VWPBBeyME2l0b6KQ8fOWG3AaBqjU3fIQ3LB7yHzMznXFefuTJShhSiT0igAhmEwFHev25P1OpsZZJlSWvWN2me2k7araduICQzD8PGPf5yI3vve9/7iL/7i61//+g984ANPPPHE3/7t377yla98UU/8YspZBXJfrXMB7z06pUlmy9vCc7fyw/Ts0V1j5MYYnGpiIuJHr3WPXF9+/vN3PveFk80G2y0Wy+u73S2SntC5Z/eUPAkl0Gag7cC7IruShpoGlZ3zjnjHskuhCQhORR3JoR5BC9KmUeJvik1MFBSNm78yCpGzmpMRyOBIDlIIkKL9d9R4KaAUeJTMyRRW3VCjtbiB1MVA6lOLEiFwtQAAIABJREFUkfCu7UkaR4Q5smCfHvD98O4zx85el9M24KEJd0Hk8FDcPXsh6ubKZHR50rn66v4S5toUdvjYxz7227/92x/96Ef/9V//9Su+4it+5md+5kd/9Ecfe+yxiZwMgIj0fb9er3/913/9d37nd27duvVt3/Zt73vf+77lW74l5xym4f0dapfy0siZh2Na0LrFUsuKQMs+iqofdzJ3cRRCZarB+kVkFKw9VAAjKqDBPLmLUQfqQBmcGQxKZFbNzMTNape4S9Yl6hId581xWl/j9TVZHyc6SkigDGxYN6x3vDxVlpr7IfMm6yYVzfAO1EtSdiVTNmEXthXZknxBWJAFAhQwOxgThaokY1FOJsmESEgIRM7JqtRKS/hR8G8nOiI6glyr6brSlcLHXMmVoQQlmKuZu7tVa/mxkU1hREYjmc/erTUFKuea6Dwb+uD9s566njuwnJKk7rGdT9/fd59ELfvV3JZOtQoYCdXcM+r2+RY35ZzDb3V8fBwM1bvdLiKZkQqhqkR06Vh/YeVCjuZzTBh6OOHl7PNYPxi12jS6yqlVxI/13CCYmxqpQR3JCS7CXZdyli5jKcMV2fS66er2iP1q8l5qL1W8iBVDck+OdJdystJ5YQKxWVJ1U3cFVefqqagNrQeBGEOZmr0nBhtJQMxh0eCgkV0Eh0a4vYPjowiqQLJw5r4/Puo7gxosulYCZhRtNC3MOpsA9mnX2chp+bITZiZCFe2MSylEVEpZUCunjKInGfJU+3R8fHxz/SSAr/mar7m9GQCk/srP/dzP/fL/9D+aWa2167phKO9973t//Td+fbNZ55wDUgYrWs75b/7mbwJwvutd7/qxH/sxAB/84Ae/6Zu+6SMf+chP/uRPPsixeGByr/vq/vfbhbobZz6F+x/ZyHg6uqenfLVx7ncHtPXeJmeYKqvy448tvvw/PUZYAcunb+3+9v/+fwRLoZVRduuyd4k6p+1Au0K7wkNJQ8mD8uAykGyFt8Ewm+CgnTmbs5nMiHPIQOZssAYvvQFLC41CNKCxvmqQhJGrk3sysHkysEdeB3EEGZhAhqo2/mn0YXLioBCxYOsZHWKRvBGI8IDPdaaMTiePPQOR2IGbbNrDhRKWVvdYUy2lrDrx6qeYM4LCB2RTPuoCPcZkM2YupeTceopMYWTMeKoj/Ajgk5/85O3btz/0oQ997dd+7d/93d+9/e1v//SnP/3Lv/zLq9Uq6i0XiwURbbfb3/u93/ut3/qtP/zDP3zta1/7gQ984G1ve9vf//3fR+d0zJoqXcqDlTMPAJ2CEYQon4l+F4ToY8nu6ijcQpc2csFqoCmn2tKVnNVEqWfuiZdgIskiAmMzh7sZtE/WJeoT+kTXu80j3cnjcvtxuf1IR4/2SEAGbgO3nD5TleFDpm3uLNV1KppRO5JKbmLGMLfEJuJL+AK+ICzgAksAGcGFwQRmFwKJsiiLkWiSlKS1YEnqUiutBDs2F3fIsfOR8Q3NN1SOwUdITtVRndSpFldHNbNqiOLN6lM5+ERkFsqHn50KuRfUfIZ564ue1g6cm1N4yGdR7vO2qamKF1XNXqhm48HMxItajuKs51dvidFdNbmiIktial8UmRSXmuTFkAuBLf3sx1PYAnsL6Nxw5rN6bC6EzJIU9p99jp/2CVhthXDbOwAoOXiz3RUddgsvi8xD7jTnK49wZ+B/N/7U0fFChqc73jJvE/Lj17+8bm/Z5haaat+trGxJd2Q5UUJyDNWkuAwuQ+WdcJcsa1ET9WTKpgyf4mCgYMngVtW0vy7tv1ZgwXDK8AQVjs4FNdVWkB+dKuEOM5gjqGHb9j5VUh64z+ggpHva/XDRDLb7yzlHO48SJFTyUpDES3UfZMg1i5eK9JnPfOb40XwkR3/5v/3PX/PffdPJyUnqrxwvE0btGZ3f3vGOd7ztu9+2Wq1qrWYa3P3ufvPmzTe84Q1PPfWUmX37t397oNlXvOIVr33taz/2sY+9ZOd/EeSemYwPv5wPL/cRhX25zvRN+9d95KiPXukuoEQwdkZlC//65pWPXX/sv/+GXdFt0c9/4enPP/WFRCl57hldh+M8rGRYYOhs6FgzgSlKNJVhEm56eHSRc5CCjBkW9dZqQHQZic4fClICnEnJhAoYLoSkYIAN2ZHNc0WqztW4OqlzIRTypJ7ULbrOGRk4ks9an9zWBI7d91TTwZhBbZ45M4Bn3p0fMrjHTfVQKCkfq93NbFJKMkhGXbOv1+uoVlo/tVneWKxWqwgI5Jx3u51WXR21uqbghg2SnuCAHYbB3d/61re+9a1vja0ef/zxn/qpn/qDP/iD3/iN39hut0HeGJEEEfm93/u9t7/97d/1Xd8lIn/0R3/06le/+sMf/vC73vWu3W4HoO/7KYf2Ui6KzPwxe++MR/yyzXHEDnMnJ44001AMxMo8Ri9h1kwDM2dVVinuVcyd4C7uyYlq4kpSwbpICGC5SDjudsf9+hqfPCq3H+/98d7ETFSPKV2hDLKd0bBY7JZcq2yMC6E0OtaW5qAilsSXjiWwhC9AWbnTRJqoJkESJPEkIK4kSqzEVcSYTVW0crKd2JZ2Sx+WTjAQjitdAV01ulKxADp4Ja/sRlbZK1khK/BqqNinc2h0oKM5gyvPs5HbSN/jItz3Er0IU18k7t5vz8+mhDN5MdQCcXdBoZoHGZ43tryUByUPEFvOEcRo6hykd406aeZcv788PAFMnDohH919h+kIBBop1MKTbgxPHS+XWXQ4uXVysn6qPslbSUVSObbNFaP/4b9+/WsfX2S/xfXW3Tv/uiHtKS3liGjL2DHtMAwb8i175iS8UJfBeHDZuewS9xVdKll3ZJ17B01qyVtXEBKj4AEhA/HMP+mI3lMkTByFVUQdrAMAIig5SDF2wtq3xHIHjJ3EiUeLrjm56EBrXsRCpS9aTqnLMMiCXjeiwFJECpw8lVySv+IVr9D0+bt69+u+8Q2S5Pj4uOu6Lzx993iZ+r6LVnIAHn3s0Ucfe3RMiD34xVrrG97whtVq9Vd/9Vdf9VVf1ff9brf71Kc+9ZrXvOalPPELJXO98fKYvs73tbWA3BSwPB2RQ+BLV97Xgk8cYxVWqwLqw8mJSLcU9IkWj+tjN7rcp9TJrmy2ZXuc6orrgmrvJUOjhpMoEcAO8WgNB4yU+hWsROyZAWtGJbf8WEchKkysxM7FeXAmiFOCJ/dMSI5kEEUajAbjQWkwHtgKIat3FaP7nDElzTq3ulPisSsJRmqic30OU3Yr4dw75OWimcKASyUp7y25jBofzKxbdFe7q33fpWNR1cQpMlTNrO979MDYXCQlOTk5WSwWE/tivNlsNu6+Wq3u3Llz5cqV3W73mte8Jprr1lq32+3x8bGZfeITn/iXf/mX7//+74/stb7v3/SmN33yk5+c4p/DMFzmsD0QGbXlGaNs/uh4TN+t83RAo5jSYdED24ngASyV0IAlR+gyAncezSHJjCrVRMpO5mKezLJLLkI1JZVUFwkBLxcJR/3uuN9c47uP0O3/1OmrFkplIJQrvDyhRSXctbTtr24WvFa+hWTQnUURT2uwY4k1MVaOJbBwWjh650XtuCx4yAldRpe8SwBXUI3X6Du+KzQMlGwnuuNVgq6URBl0xfxKxTXjKxWhvVxc3S2AJVthr7BqFBQ+1Ulbi6TWB2mUEVvSSMgfdZ/3UE17OX29DmyrL07uv/2se9M9Vph1050KvsWLjsuXBrPk8vKYnL9U5EFo5/u6NYCWzt4SKGYbtSyLAwR5+m576O6+Q6P2nOedRjXicATdqpM5wxbkDIc5ttuTQU9u6TLrlfp/3vbt/8fDbSm3v+Z1j73527/lun7+un6eqBAKoVQuFVI9fcHTf9R0Yt0J9bcqnr6LtabiTLja83XVqlv1ymwsYBFmsDC7eav8dKexvWJYoE5QgMg80ma5ZfxizwIRLoMWHhhr1FmZYIE1G56clOk8iW/cA88Gag7OHrqLf45EsQGZRR50TfVKITgGF/G6ubO5VT8HAHU7DCr9EYBHrx8BMNOggVW1YRgcPvEoBmSN5uNm9sgjj/zgD/7g7/7u737t137tK1/5yg9+8IO11h/5kR+JUoQHevYPXE7ppimxy2d/+wjgS3xwZ+QZbvhzwmkNXWJspt2+8VGp7iHWdHKtN3fQOBrYdmVbN7VbdN0irzo6ukq11lprx8LpWFir67pWNd3qcDIM15fYZiTU7CWhdmYevnhiAy0KLQrd7k9Oju+6XjG96iBzdsCc+kr9gK2gJBoYRbDd1c22RlZtAamjOiq8OlV3dTg8eGZn7Tuj0d4BldGUpbcfnP3c0tpQ+n6UfL7hM430MyqiB37nnBYiSjUh9I+NTV/cM+qUNZNQM+mt3a2nn7517fGrTz755PUb16NrSIQlJ1aeruuIcOXKlchu7bou8CczR3ByvV53XfeP//iPH/7wh3/+538+8mZTStEqgJlv3rwJ4Nq1a6vVar1e931/5cqVf/qnf4r0/qCQvQxaPig5//6Oyb6hSbQnhTD6s8IOmNLOIj7OTgZmTxGpMyd2QmMANCdwarzNAhaPGmknVnNJ4TFi4sZEGMWOyILMSKBsYDUhgAlGZGzsNZH3YkedLdUXESArTsFaaO6ACSwReqfe0Jlnk65KV/tUe9EueU7I4l0CqIKqUwVVUAESMxMLC0vqKbNnIyYWppxcqCqGnaEYSLWQDqxFrIiqqLIVocKwyOUAGrDkyNqfyDdGk9iboUTTxwemVVoUaAwPhTSP3Wkv3fmSajKzSJcwmJFh5nnfyS5pen79LS/lQclF9fw5nILc5UEfyYsrZ8P8Y37slEmy5+K3ZvM4u7JbKwVwT3n5SO6qlbta7n7e01M3//04v+q4k//lY5/+Pz79/zKUAUCCKGErGd6TdUxLwbJ4KpYVnaKrUf7AqDwQMSO7kziERESEWZKYWSvHUSOOjhjMTA630efEDgY8GgTApypKzNmyHWNpDhkBTEYzQw7NsG8G3WgTAxg5y09FXB4auU9aSLjr5nHLRRk5GuHu3nVdL/1xOt5sNsc3HgOwWW8Wy0UUaopISkmEF8sFmkeThmHX9z0RRVqsiGw2mw996EPvfve7v/d7v3e73b7lLW/5yEc+8uijj75UA/AwSdT6zVqCTajy4brr2mHTvl+jAy0Z1Btn7GTzTbAqhKIJkhM7K0hXC05paSjmJ0PZDOuN8BXhY6GjPh25q7qtq96FZZRM5TN3d2I7QfDJ2lF1hRixkihJsFkoPVLpkdbCcqS0dSdlVKKV2tKcyIidmIn6yHkIMh4NDsrooEvk5BQcYQj/VWgRcnAkgLQv2txi87TWUFQTvJxd8RgVBgCfIM3cnHtO98NFvHmm9uVmtjRUcgDms6pL95zzilevfOUrd7QT4aEMv/Zrv/b2t789iiQB3Ll951c/8Ksf/OAHb9++NW1448aNwIof/ehH3/SmNw3DsFqt7t69+93f/d1PPPHEO97xDo12diKbzSYalkzUZQCWy+WlWXkh5SAjvHlfxoyHU69Tknk4LcKt44ATQ8wJgSpd3QlsRqbRcMvBcHGIkTTlYIABJuQQMEgmhdGwpSdGBpK7qBkDYFciJWUuiawXW3W2NPSOXWDLal5d3Q1wAYTQwzunbMhVck2ddrkuuprFsyBeHYEqK6Dq1bwQJxbiJJwzZUE2EiEhpAROaj7szL3AzSp7YSviNZlxdabKVLklwVpUd+4TYkfHe/TcncZ/Zhg9x+t1uPAFllC4e35KeoZ81lA+2UtydiCV5O6VPWyYVC6B5cMnFwZb0mlg4dQoSOk8BPYwy9mTOZWrEP6fycDzUDMEixJvoAIMJicyFpBsdye79d2cck79WgXLR3m1SKul4BV3ar9Ntsm2j/SxK7IiXyl+tbi5qCej7MhmbgSTO8AJjRMFNaZaNw9zzp3dGRCK3pVAeCMdaO2T2cGTZpnOcCR+RAPOowlHjcVnsvKah3MWtJw01Dgy05g93L6HFhCoAkFCjSVzbLl/R+7uqrparU4+e/L0008HtlyulrFV+PLnO48SpinThJl3u91isYjQwa/8yq984AMfAHD79u2rV6/WWlV1qnH/UpOmZw7uptauOuiqfI+2fFr/4RGapdyP9Kvw6ZzHlKpJ9x7EFsb00WDkYDOulYAEkDj33C8WVxaLK8NOd9v1uHmjg6wgpUzM7D3BGL6LZujUSHROOr+bsdgdL7ZH4Lsud5sXavwTgopvJxJZEE101FFCGbyyNEZc3Wk86DFswuPffkBG7rDQq83JtR+WA10Fp6gK9/GoZopor70f+lnK3bvBqvOQhly9Up4n7bv7rVu3tth+6t/+7erVq1j4dreN8kgAqiosV65eeec73/kDP/ADRFitVimlmzdvllKiMvMbv/Ebo3f5P//zP3/nd37nm9/85t/8zd8EICLuvtvtQjUNw3Dt2jUi2mw20XTE3e/cufPVX/3VUyOloHa8DF0+KNnfFnNy8jPfYYxYzvzDo6pxdzRUCXY3c2UngzLMyKoEJyyE3CvESSJP3gymhOrG5gRzh0Z3EuPqG8Pa0q3c9+kok4s7Y2DkE9Y7pjedn7b1BmultZE4JRfz5N6xVTN4JY/uttQ7OvNOKSvEOCwVZzcYPEpBnRiQmCCqclEaqgwl1ZLNMzMomzGiDGAoJFVkuyDryc1rONWASkqsRFKZlIMsl5xobBQ6jmQjNRvLwxuwhD/XuehFmbjmBzGz3GJOmfrS3VNDTg2QAkMy2vusmdLWn29/y0t5gPJgsOU8hj6TKbjV1rG9tddshGd1c13YO/AeRdc+ez+uOeJpanFLhhHUydogECF6spFU4tx5lzqtnWq/NufVo7fVbt0yTsI8iNrR1g3ixA7pgIF5YBjWd/JdRwIJIKAUHUUcQp7jALihRYK7uZkTyF1aTpmHBenmU5CRAIK1NgL7M55iJWjEjLF0nzPj82HY02v4uMu51cvjEM3voWfVseaiybnqco4ozc2d3R0Edz85OemSArh+/Toac08fvr2wzzabTZLc9R1GDrSc89SGJMKbkYG2Xq+vXbsG4OrVq2EgTvVLft+GdS8veYbTDA/HvuR5jzDPdpi4wDIe6eiVGdvQ+b7rxoyVa6JonaJ2DLexNFHcSI0IQkiJFsSk23p7/TQTCY+otKVbkBI7saOL3xr73Y3QEi5q14srDcNiTZ7gSyJCawHSMt2UrXDwSwYOpNCL+zWJo9E4oIAFUQgBxOSNKSz8YfvBIESXEmPYqD0m3DhTV1NwkqYSxPk9M4erD8/9MIp4OfUEFCluPC98mr4ys27Zmdm1x6/6BqWUo6OjyIOttYa2cfdr165dv36dCKWUUsqrX/1qVd1ut9GXsuu6z372s29961vf+MY3/uZv/ma4w+7cubNcLqPvCIDVavUN3/ANr3vd6/7sz/7sPe95T8DOv/zLv/yFX/iFlNKcy+elG6lLmcneSjvX2hpb1owrjNkSI8agZt4YiEEeJT6tnFLZyWHKqkxJiMmcIA5RSg41oBpU4dGyxFEtOnYYqbHYxumupVvei6/EiQxCO+F0x3Z3eDhxvmWbDdaV1kbJkZ3hCd6JmymhMpiJGd4DvVOnnivEmML0YXe4ucWhTJm9kFJ5qLwrPNRUau++cB6QBycYeTXWgdkSa2ZjUSaz6U+FVIiURRuwZGfamzdt2MZkjql8kch9crU/+An70KQ/a+DTM023rd67Jk/F3cUH94QxIZ+HS0fSwyQPLG4Z6mnvy2jMDog5PKr3hNBVXhSqTJUaG3NsPhpJM5/ZGafZhZMGpWZwqC3FaXulKeI9XHMQIPuNR3zZbCADKsjAbjR6C5mIiMnhIGV3RGl9Vc8tfOEM5JExx4Ay8u83+tfDDNY25n54EPtzmbnvmxE+Ycup7snJ4/fG8nPCqcs4q7RsLz4t8zaGc2U6DugFvuxn5LRJVKR2LvOKdoRi5ea9I6Lw2125cuXW059ZYLHMN6K5SGDFYRi6LjPz0dFRXLRIkY1wJYDNZhPW2+3btwNbXrt2bWpEHuHKL8XewdPc3O4ip0aJTDvaHQ1XAIBcYQY32Ni1bfSIPDQygiWyYGWehWjHZ7ThzCjc8fGb+VM9B1zh4mF3BgmcmJhg86qfSZWMUVPbN0mnFl2kyaMNJhdyxqTbJ0wHwMFgdx694SPyxLh14ENEd6PcFo9Kxg/WHLcDwRMgMz0VpzcOjo8Rl7HJ5ahwpoqnaW/8EPm2nNvxp5oqkrtHYcNk2JXISYOLD1NPy/i20w4AtiRHlGi5G3Zd1016YyJuJYKqppRiedNLwMnJycnJyRNPPPHlX/7lv/qrv3rz5s2u69br9eOPP55S2m633/qt3/pLv/RLb3nLW1JKP/zDP/z+97//DW94w2te85r3ve99y+XyJ37iJ/ByUlbTXRWdrCcwdjghhlSkZaVyMehMJivGD8KWk7Sz2idzto2m2kA00oTJNzTWQJm4sgnYJElKqRMzN3Pt3bmCDG5sQAUH+46xaarVdmIuVpOjLrTDTtNdXdxNdit5kq1wv4FuoBvrv1DKdriyLcu7u76UrAp3FBJlqtkKjGkXnEIMYwNXVmAHKKgQiToTBJBwc3sHd8BrlVpFq9RKVuHVfAAKRxiA40wNbMQ28hiOmRNkxERkc3PLZiPrs9AKgUYH3niXvLQz0alkjXHp2CPYRo+d035hNhTCIISErtZxR5MxT0rZZxLqhpic13Byd3Wpqb50Z3kpX7Q8AGw5s1b2DjCaLfUxfSIZOqVloW2CJgIoHjjaO8H2u5pMmpfkJJ6HjMp4f4RhKdGZNSZ4GEKj+TKV3sVSGg05h8GNEDw/k03G1BZQy08LH6FaZ203DE9oAYZQbEwu3nbiBwfl80HeQ3nMdMT+8Od+//2WbRaZ2sjsEyf2jrh2O9Ds1jgFL8cisf3vP1RW/jlTgZk5GEAmbWDSDMBiwCB2lwGg0g4KqttVx7gL2lE+yg4XYTPNOZ+yblNqLD4BhCLZDMDVq1endcLgwwiWJlvtSyVo2W7t/X09dsYhZx5odzRcrVSUC0X3n7HlzsM3PKQEBSkiXdQZEHj0EYoYpgVWbF81IIr2FbUKpxmwBEBwjqKm4PQCaozT+Ig79tQdsSFoRJ+jDneE6gLzmIVKk206/kzDw2B4aIgJdUZZkoKmTka8d9a1HRhNx4+ZVnUi54hFwIM9Q0fsLVF0NZ5pXPTgGjM/5RuKdr1j096HQMbyiF0eI/KEnRIRqWrR0gtbsaxNGxQpAEzWZhZdi7CFL1v5t5lN+Q4TsIRDWCKNPB6ZYPo5Pj7+4z/+40996lOf/OQnX/WqV8VWi8Xi9u3bAPq+/4d/+IfPfe5zoX9+9md/Nuf8kz/5k0899dQTTzzxJ3/yJzdu3FBtjGUBhh9qTTW7uU77PdxRUhHnDEklQVPSVImAUtOD/k/3Pu75THyIiM/gyQMJSMn7tCSQw43hgLsnJkNOXbKleHVXN3EXDfc4q6OCjGDsKiZUxIytsO/EtFvuNN+1xW2rt1L9Qq5J+pz6YlQcgy5u1ru7cnVXlneHvk7YEuJCCjcyooFQRCBEcKIqlciICvGWjFuyhzOA6AHsTB4sr+4VXqHqUPMCr+TEhHC9MY31k02XOME94rrRQXw/enTgMp/fHTT2SZoP7Uv2GBx4/vfetal4ipxdGZVRGcmQlLIjGQbGwLBExe0R1EwKjJ11kRdYbrfbIz+Kh9rrAu6eFcCOd3vMeSkPjzzAuKVP5ZRxn/KYiYURmBjBiJSoMhWmCXNipGjY7wz3+HCB5BBSTkvmIAlTFIVmEIS8MaOOyqZBTGp5xe4gEAWxvmGG2cYtRnOuqUQlkDhGFl4ekd5UzkjN5B4P97TmcmDqNznNH9QK1GaTpfvk2Bwbk84g8UHV/3xsaG/A++Eq0xZ+CqBd1It+rthkhhKROyodPIbhtwvjKdpaYrweZubsSpmIAQhqlVKROute2PlljDc9xKbbM0g8Gu3+mgEecxevcIAYYrzbpu0IqZxmd/tDddOFcyjOslU3Ty3oxmtsgDspoe6f4UOf3/5fB0FB5q4RhZxzrgJNRzWFttcUDXc2Pb7X4Xtts18STqu2HwWUMOWthG6gvcfJAShGF9Y8FD2tjYNlaB1J2vc+nmxc4bG5JmanP57XaVcWKTwYhR6Sh8UbF7TPAmRElDU3H1PNUlHc0BRUU+UhmXTaZL9LxzghHTwWEXwA0HXdU089dXx8/OM//uPf933fd+XKlehBAuDpp58Or5aqPvnkk5Gov16vj4+P3/3ud7/zne/s+/7mzZs3btwAMOXWPuzAMmR+FtP7mjQCNDVVeCuhn7yEQef7QF9HpXFm+M8sOKshp+2oRfvj5DDmy7oDxC1TQJ3IRJ3NeCw1dMAgxUmIjF1hzNHCI7i+aqVSaai0K7xNcpJyTimnvjpVQ/V8q/ZDXZWyXJe+lIyCVGHKrsQqkfjV3PlB0CpEIFdCdQgHRz4Q2alMTgQmJ1O4kqm7QhWu0amSA0XTGBNpts3o3/ERH4oF1ByXzRJqZhVEQTqx92GdtZ1ebDl8xEeE6S1EyQA7uTUPZbLWJCoZuI3AdBsLKJJN0FmnlAEkVPeM8VmQIjXVVJLJOjIsXoozvJQXSB5M3HKKbNmYTjSaDGH7hAJp2NKIKlHhaIk0wUvnuUEyM1Iu/IRz6gD94KsWS2ltPcahmqDmPnAwGbfc4gFMp7yI8z02OBjavHKzNQG0eqQIaNBIwnHgEztjX83NkngZzU2Mk8eUD9N+eXTQHaBE2m+FdqY0XzKtcuAlo31o1g/We1hs/cO64Zq0M67RipJIiiRNpAlAQi2ekzsRhbWhvG/6FDd9qglIL1LI5OVhwJ0VP/PRJ3+Jm3lDFYykrLu8CWczO401MH7wrD0EMoKxOP4Wq2zsFKOd54gA4Mw5ND58DBAssk+OAAAWUklEQVRN/pw2x1tTPOQt0xWjfp4p+cl6GjMRxrt/5HGdVthnYYwHPIt5GpH7mJPsI/Ccjq1538ZwAGYKgUAe7QkOuHzacADWaMeasp32sx+BvRZretL3OwCiZeZs/Ysu0jjTkFCJwMRwT6hE1BeXKo1RgwSAu/fFtwm55oGH5/pbRBTtRlJKjzzySCwMSDlFO69fv/75z3/+scceSyldu3ZNVUVktVrFt5HGH8AyEvtj+cuj2HKOxlswFiguA1BTreg3CUhQTZaCR+vBHi8wel+AQyfCKa/QM0wak2EzASca6aG9pTaFK5WKJXO4wWLaJ6do0eFGIIDFyI04aAWVfKi0K7QrvB34JHmXLKe+S6YgdVLgRKnULv5qzahIClOYQkzg0gxTB6TZH25Bb2Egt5EIIay0mBQYZOqte0ZkSKi5kSszNeVDkxKehqm9GSMlhL1pR/sp3kdSsth8liY2953df7RfKGn47jAdZXQQBK+awRnigEOsActsxCNLxnK7zNrukMm6aB0D3BfFjS0i5ACkCNLWa85AxQFV4aVccHkA2HLyPIc9PLFJIJ5ikJFby+JCZasS2dtEABk1ksNZ68v5lH4RSprvJ+ekb55/wHOMuDdnWhX8eZvMHImOA00/wr/JhEOD8wfA7VTsYAot7DNYEXYgTcB2bwWeOiLfhxSmc6EZWp0f5xkjfR/n2K89gd1gFjo9iM9Sx14MIeBcwDb1l4u4ZarJZBCTAHiJAOAku8tGvAAgIvUkKC/4EU6JZy/4ni+I0OEt1wqAARBB2MWNAaxrV0o3DGkQAxshXkcE9bDcbwAmB8+oGxqA3Bt3LVI3/QH7r8b/R7A4f3zHkfD9or17edQCs3Ga0+EEmm9up/Gw5hbqtKrPjurUDkegGS0Z5zpnhKz79Wxvtk3uzdOWnh1Ca2Biz9+f++H4tO8eDmAJAGnbwgJ3r04mnZSGJN1dVcmpr16REmpN6IvX5KmmbWrRS2psvX7KOpxkmk2mLrttufudO3eOj4+Xy+VUMxkNkKZyzZCTk5OU0mKxuHr1asDdoAuqtUZHpRd1kF4CiYg+Hc53PgtYjauRZmWNfGOKK/UARVM9o0FPu4Pv/TQc6N29I2oGMtt6e9Q9S2PaO9/HCuvm02oV8EQwogHsbsWSFBNRYRNWI3awgbbOpslqcuUINnpFVAzszYvoBBc6Q8aaceJQVm6NiigwJnnkmQd9GTFoLKREa/59qLCm8/TDL2a6clYNP25EYxLImWG8v7ywk9R4VXx2BxyC3cjqId9HF3w0NsWJ7fDenr3vS7AWel+8uEmRIiWTblzEy8s/keplJw8GW04PlYS2GKdmB5zciAyu0TaIrbIrw4jYiQ+somluPwVjLrI8p2ejubMmythG6HyoyH32Hqdd6N4s59n8RXM4N1HjnDpIatbZ4RxCIzsGzijG0zvwGRPwvdThofE32/MhXN1vPk43p3f1UCkcAkWaa4EX3z+A0b58Xsvu7tGYBA6qyyJlXngQ85Yin0/+8EVIsAe9vPU4tfvMJwO5GRBCwQWI3bp2peRhSLtklBTBRgqwuwBB6HDh9c2BNFPuQG02yDQ6ng6DfsDoYZreH+zt9G5H9bD/6uCRxnSfHsQo5wc14sn9veezFadj2n85W7FdztPTgc/Un09qcmalzQ18P9ztXPnNNj+Q52rtPWBpFRXuERkgwEZ9IkXUNDSMmQkVB3jgmqoUMdq3AXj2ymHKd1XVruuI6OrVq8FMdvfu3eC7jvDmarWqtZpZrTWKM6edBA82xlYEEfN8OdD5TBwK980QiYs1VcA+WJH60hmNrd3QOOXVVE+FzEIsVSJKQEW6C3RqlXTXDT0bEVHeRQNVpUxEBUmKRI5lqoltKMapJB7zhqbpNZouElFJRbxUyp124YyJpyiC5+aeDseExut6QS7ZSydErG6psgtH7rwmoMIks/Rm7k5UlXIRzdocSammyckVvi0hg0O4mqNTB8TduzMkiJdykeWB1VvSKbdv/EPkBIPHbSmgpNYrRdUlO48wy/3MtH+wpwsnz3hcp+aVAxuOaATgEyycODFmG/sUaTjjOjydZzo2/xh/YLbxtBad3nB09Z9zwOeSJJ66vH76Ok0ksqc2ptkez3oN/N7cPQ8JFvLWyhINT8qUrBeT2Y53RzW5FHefepdnG5yhdNfMgl1jLqfMEjoT+31Ocp+g5csnSzZKXWe4Cgh2aiDaMAqSIteU60JsrL3x/WOzL0B8mMRPfzwNovzUSuHd2q9zttB9DyZP3XT7J358mg+dRvPfPURu+5yIvY44k65xgDfbhaFzNAbGi3zKSXWw+SEkxtnLeuYynxnJh0SiVPvMQgAoUlZaVLO4HCgZR9R+h/FXUxV09/mJedK/qvrYfdfdt9utu0fK6/Xr1yd9EnAxXsO+TCmZ2WazWa1W2+12GIbFYtH3fcQ2X2bFV2eVaqopdXVZBYRtZLXQy+2sn1HC/fGMPC4TtHPIcSUAmlUGKUTIW18vAwQSUUWiYOWKcmIldu7MKqyzDsA04bp7NL0oUnpzIAGi0OKyqE3NsHPLXI2ETyJEGufh8T97SS8hbn8x5OxlGpNbT0txcdjMqekDD70OSubS8uEDS4ZRlGo6a/ZcykWWB3MrNxODZp9gcGIYAwRWsMTB6W5VExEnWKHiMMP95vGXhdl7TzmDxk+Lz1a7txf0Hrt9dtPW8xhhmr0+232ePcgv7hgujjiaEZ5R+8EipSfD76bq7kUKF4vSpohbTlwaxnXgAbIN8y5hT/Nw9lcmEo7nIfMctrO7fX77vJBCzVvDUFQGExiGjrngbk5XrZh0dKWsipWsC3ZWrhe/nvuFlWe+h57rXfY87spnqaC+tAzv5yk6erKmoEpUhLENZrajXSZLvACAukDaThsOPAwynKtV7qUVaq0p722M7Xabc04p3bx5c7VaRY/K0DY55/V6LSJ93xMRM9daMXJZL5fLeaXlMAw554c/aHlPWSkS6qKKmRP8CLUzIqIi1b9kLGwiSmMXo5GgOxIuz5/aiKgfXCkn1FpSTUZE2C011fCMKGUGiGhRUZHEi+ZdhOm7akQ7466lfI83tHjpDTUZAMaAuuj8nErf84tcUIHnhi0f6osb0B3txOd0gCl5EYe4LSpoclGBw0E18BDKZ+BBWefJ7pvky0rFxXgdOQsP4MQu5XnJA3aTzGJZPDIogACBJ1APLKobLEEHtUJU2exLzLa7lJefJBMAR6WIl0yeoO7sbmZapDDf8a0TUZES2DLVNEhDm6WZd/vktFGJn4n/vtzzWl8AacH5OcEpyCHUdVj0ZWmDJ5SuWq8LJwyiehH4NC7lUp6v2OgdIV3SmGFYpAw8IG3DtlXWVBO63XzDSR3h0JhuHJjtPYAW5ySiIIkNNLhYLAIfllKCm2e32/V9H0CRiCKYWWtNKTGzuwfs3Gw2XddF2LOU0nVdFF7G5i/eQL10MpG1EOBYKpx9UcAqLJUoUkGLUu7tIcYez0+2CX3ZT3ZKGfCJyWl+H2aqSZN7wLmiNddU3B1DrDYRkMLdj7CuSIQSiEXJc81EQ2SDzzN3aqqLUgAoZSmlUs4zxNgehxnedN9TXuVK6Tx4+bLESBUJE/tD2haXhApH9iyejguYDQJ46WdDFDf+wIPLxgnF+iJlciIAWAukyM79Mm75cMmDxJY+ktbL3ixmwBjIoJ1XED0qqVe/eef2K1/1qn/77H+ko8WlZXcpD7vErLWoflwrEWXStW0EpUgZ/PZ213XiAJw3bQNpQYZqJ1vfmll/rR+GAvKJbvFSnrOM8XSFAjCYOMMBxSL1n73z6Vdf/8p/v/Ovm83GCz26eGy93i6O7BJbXsrDLaNZuyqrzrqiBY7uajazL6y/cHx8vNl1nXXgZttNUYhi5dbuVpGSUqq1giAiRHT37t2jo2OcSi2JhADmeA00GDLFGwMZdt1Beu2k0KbsiSliSUTzlV8mwBKYEH5QqQeo+bLllX/99JOP3fiytW6PmO9s6vWjo61/ybWPPz59xqdiYntZFHffZdLiQkQVlQqhYR7UXGWQuJkTCoCaN7VmNK4dbU2MYp86g397RFOAUltvRuAQIvrYNmw6qpdP/cizlTrFLaUMu8xj0SnRycnx8fHTZddzr7vhaChE1BHMrJRh9chSVe/UO8bWLcrmjqfF7KrXReiiQmXgYbVaDcPAzCklInpZFF2/POX5J8598TJhy7HPkcER0UsHF6CCn9pu+sVyDQgwjEz5l3IpD7XEM7dSdOwro025eSMvt9vt13/d1z/56TuZrhQXAMbraRLtrHN3l82Kl4++8tG//r/+92vXrwbpD8ZwwZ4Bhc6ffS/ltDicaoECEIgEd5IDCQOXz+EzBBBIID2WBN5hV5sessvXy9eH8nXsj9dZlzUfp2Mi+uxnnnzjN//XJ5/8HDNf0StbbOdZD6FMihRV/cqv/Mr/9jf/7ZFHbjh8s9kEaIwazn1x7cyouFRB95KZ9m6DNPH6FKf/uHPr2rVr7r5myyrTJjXpAzviByHD2OGzo/NPPNWpNgR5rBoq3jh3zg5XqjLdki/GeE7H86V2pTBerJWCCEU0PnakWcUda0F8LKW8RvrNZr1YLO6Uk83NzX/5lv9y67O3EInN3u9oNz0awfRDRAMPr371q//qr//XV7ziFRjpwQJkPsBTvpR7yYPHlpEWy0DrKuIGQi26G2p/dGSAAQpUgAF+UMd6KZfywsl80nHZmWkmzZo3642XPqXMA2/TmO+atqmmKCNJSZ5++ulhGP7zV/5nc99ut13XMfNZ+y2oai7tumcSc1iBOiwhiWeUUTEtcQe3DRVgA45xpe4K+uooFwIhXL5evj6vV9cW+guPVYQWiejuyTql5BsfhuFIjk6FXxqFj0hNdblclFrCpDtIIJwImOZc1pc66B5yH8ur1rpTWnVcnLYVvWAjcPeVfWkN572G6NkMwv/f3r01t62bURhe+HgQJSc76fSu7f//bbt7epHu2hJPAHoBkCJl2XHCNrbs95mJMlFIWoYoCgvEIe07ln6I5+kDKufn7HdxnC0/6/nX8HI3/ebGqFOhyvlDMEl9cKnw0zOdd2Y6miR9idFJznfeqhijWfHHP/9o1Hz9+qX91u12u86teuNXvkpXod/b3//+j7+lak+aTVrSw8NDGpWNN+X1s2Wyypb5CSm6McSuH5tDHdM4KHHjEjdvWoU+L+9goQt2bL+1hy9/9bE8V8iWg5oWPXCWq8hMHW8Ws+rmXcmWL5GzpRSKlC17KUomleqsGzVKsVDd+Do/b4z6wA0LYTVTV5qUdRiGXD+bbp1d3XccfVWV4+id5f6ufd+nlUXO38tky5d5publnNJaMG3b7pqdmQ3RVXl9IMrzSSHOrbbXT7y5oSTd1HDr0cJxXblcF/X0lR2DXmieQPZjiHmawnndqTybinNu6IddrNUoSm3b7ptmOP3H6kNn3TCMjZq6rudlXcZxzN3dF4O38/ht5+TyGmlpKmm9k7WI3qHXzJbS8vtIU9IMkoZTWzUHSV3bV1VlRSEpDsEVRrbErYvTVI2nQWE4Ns0uj/h3bvBWlmUaeDP1LouSzFle+qkouq4bR9/smzShYjqk1qNQyJYvEiU3jvJh7hObsuWgsfTjfgwaTVZqVw6WsyVwy+aLj1KX8Oly0feD935X72xa6us8v8xUSQghWmGSYgxpLcoYY9M0ZMufc7Xy5ZyCD/nCPq0mlaY4ck/Hfkir/tj53FuXVnz079Xej87VxyMqf/gV/cguN/3mummNynnFF7npyZDrJ2bmzMUY/bcHO5iqJsbcSjUOYwhhtzuvBDNdQ8xNi6p1XR+iT5N+pQ36vn83467fmVfOlmfTSMvFvUxNdy+ta9td0ygEfbQVAPAeBTeFwHw5Dvftv36rf4sxunIfQjSb1oWZWklTG2oIwZkbh7He1emDm+Zg3O+bZX1OZMuXSLHdgpePCoUKF0qNU+fBSp3rvAZTUaoqj6UkVZJN/fh55PEGH+NieeDc2XX0VV3GoNzEG6Zgkz8ky0Yr93D/cPfpLgSfpnKNMR6Px8+fP5Mtf0Z6R+LqOefUtV29q6Vz2DjFUzEUdfXcsqLvz3drp/P0OfnxfKKnXHOu365m2Zk2uDowOE7Lf7/wNSz3/cjctGK09Zbnep2yZSrP9lu7/8veh1CWRfBBTl3XhZBXu3WS96EorO3auq4X1xDL/fbzH0m6v7//9OmTpNPpNM/1hTfltbNlqjmnM2adLUc/dl3XNE1h1dSj2l71tQL/I9N5/NB6K0xje9iZpPZ02h2+SJrvG8QYijhIGmM5X6zHcayqelkFdIv6nKYqHdnyO6IUJKdoQ5BMLmfLKJkGDb7q73VfqLrTXT3s5KRC3r2BMXM88vjTj4svUT/6ssxdZPt+qKqq67tUsVt8SM7M5kllwvF43O/3l4MtRbZ8sVWJrZ5NQch7X2qUc15lb33lK7Pi45Tn5apai997kRi1Kse8o1vufjGWZLVt1Hwnc3nM1YZPFvhHeSNeLif86b7lNFmVhn5omp2kqDxVVeVijMGsiDHGELuuOxxyRBzGwczSEt+SnLPKV+ldeLh/ONzt03JE+RkGW75Vr5ot43RZWGVLSSHKpNB2fbNrJIUYCmfdMFpZRmdXDwbcijKsmkv7vquqqnv4d/Ppq5Pr+6GuK+lcS4sxt6RGRQu9ykZyx+PxcDhMc2mQLX/clC1lY5ScTNHyamQmLz8WvZc3OVPpuqKqymj6cHP/4X0pll/4Uc5pHL2ZmTk5DcM4z7s4d8ifnU7t4XA4nU6po0TKP2ZmZhfZct7l42ShH7YOTnO0SX+l/sap9fDP/s80bUmjPeWpK/cSoxZ3Kad7ZavtL4PluXdsCvPn48RHq4ks55UVp/TTcqHlYsozIefaSIipN2wf3DyjbxrjM7c/jaN3zlnh5mqPlHrMunN7wSTVfNJ471//m+K7Xvu+5WWTU7Jsab2+OXDDHnWCOsfC1H8k5k/E1Y/nNLDhvHs+6tUGWjwjt22lVi2TFj0pnPy07LXJ5lkZuAThti3O4POtoUcXjIuoM21/2VfwqUvN8/+L7InC1/rKv+yT/Gte1xtxcfqk1tJrX4nxccm46c7ko4Ne+UGPs+XymBfZEs+bSm1VXMtVdi63X75T16s9XEhuz2tnSwAAAADA7aN/KQAAAABgK7IlAAAAAGArsiUAAAAAYCuyJQAAAABgK7IlAAAAAGArsiUAAAAAYCuyJQAAAABgK7IlAAAAAGArsiUAAAAAYCuyJQAAAABgK7IlAAAAAGArsiUAAAAAYCuyJQAAAABgK7IlAAAAAGArsiUAAAAAYCuyJQAAAABgK7IlAAAAAGArsiUAAAAAYCuyJQAAAABgK7IlAAAAAGArsiUAAAAAYCuyJQAAAABgK7IlAAAAAGArsiUAAAAAYCuyJQAAAABgK7IlAAAAAGArsiUAAAAAYCuyJQAAAABgK7IlAAAAAGArsiUAAAAAYCuyJQAAAABgK7IlAAAAAGArsiUAAAAAYCuyJQAAAABgK7IlAAAAAGArsiUAAAAAYCuyJQAAAABgK7IlAAAAAGCrUoq//Ie6X/4TAQAAAAD/RyXREgAAAACw0X8BTwFS0xk8RhsAAAAASUVORK5CYII=">
            <a:extLst>
              <a:ext uri="{FF2B5EF4-FFF2-40B4-BE49-F238E27FC236}">
                <a16:creationId xmlns:a16="http://schemas.microsoft.com/office/drawing/2014/main" id="{DAECE385-9252-4C0E-86D6-C061E35A17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384648" cy="23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2F911E-9E06-4B60-B052-9E2D7E9E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67707"/>
            <a:ext cx="9152440" cy="48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8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Open Tasks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Large NCPAs</a:t>
            </a:r>
          </a:p>
          <a:p>
            <a:r>
              <a:rPr lang="de-AT" dirty="0"/>
              <a:t>„real </a:t>
            </a:r>
            <a:r>
              <a:rPr lang="de-AT" dirty="0" err="1"/>
              <a:t>life</a:t>
            </a:r>
            <a:r>
              <a:rPr lang="de-AT" dirty="0"/>
              <a:t>“ </a:t>
            </a:r>
            <a:r>
              <a:rPr lang="de-AT" dirty="0" err="1"/>
              <a:t>testing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Bench</a:t>
            </a:r>
          </a:p>
          <a:p>
            <a:pPr lvl="1"/>
            <a:r>
              <a:rPr lang="de-AT" dirty="0"/>
              <a:t>On-</a:t>
            </a:r>
            <a:r>
              <a:rPr lang="de-AT" dirty="0" err="1"/>
              <a:t>sky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 err="1"/>
              <a:t>No</a:t>
            </a:r>
            <a:r>
              <a:rPr lang="de-AT" dirty="0"/>
              <a:t> funky </a:t>
            </a:r>
            <a:r>
              <a:rPr lang="de-AT" dirty="0" err="1"/>
              <a:t>abbreviation</a:t>
            </a:r>
            <a:br>
              <a:rPr lang="de-AT" dirty="0"/>
            </a:br>
            <a:r>
              <a:rPr lang="de-AT" dirty="0" err="1"/>
              <a:t>available</a:t>
            </a:r>
            <a:r>
              <a:rPr lang="de-AT" dirty="0"/>
              <a:t> (</a:t>
            </a:r>
            <a:r>
              <a:rPr lang="de-AT" dirty="0" err="1"/>
              <a:t>yet</a:t>
            </a:r>
            <a:r>
              <a:rPr lang="de-AT" dirty="0"/>
              <a:t>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5B78EF-2A8E-4460-A3A6-8A8CE365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212976"/>
            <a:ext cx="4762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Thanks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… (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ordering</a:t>
            </a:r>
            <a:r>
              <a:rPr lang="de-AT" dirty="0"/>
              <a:t>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816192"/>
          </a:xfrm>
        </p:spPr>
        <p:txBody>
          <a:bodyPr>
            <a:normAutofit/>
          </a:bodyPr>
          <a:lstStyle/>
          <a:p>
            <a:r>
              <a:rPr lang="de-AT" dirty="0"/>
              <a:t>AAO Team</a:t>
            </a:r>
          </a:p>
          <a:p>
            <a:pPr lvl="1"/>
            <a:r>
              <a:rPr lang="de-AT" dirty="0"/>
              <a:t>Julia </a:t>
            </a:r>
            <a:r>
              <a:rPr lang="de-AT" dirty="0" err="1"/>
              <a:t>Shatokhina</a:t>
            </a:r>
            <a:r>
              <a:rPr lang="de-AT" dirty="0"/>
              <a:t>, Stefan </a:t>
            </a:r>
            <a:r>
              <a:rPr lang="de-AT" dirty="0" err="1"/>
              <a:t>Raffetseder</a:t>
            </a:r>
            <a:r>
              <a:rPr lang="de-AT" dirty="0"/>
              <a:t>, Cecilia </a:t>
            </a:r>
            <a:r>
              <a:rPr lang="de-AT" dirty="0" err="1"/>
              <a:t>Schwalsberger</a:t>
            </a:r>
            <a:endParaRPr lang="de-AT" dirty="0"/>
          </a:p>
          <a:p>
            <a:r>
              <a:rPr lang="de-AT" dirty="0"/>
              <a:t>METIS Team</a:t>
            </a:r>
          </a:p>
          <a:p>
            <a:pPr lvl="1"/>
            <a:r>
              <a:rPr lang="de-AT" dirty="0"/>
              <a:t>Markus </a:t>
            </a:r>
            <a:r>
              <a:rPr lang="de-AT" dirty="0" err="1"/>
              <a:t>Feldt</a:t>
            </a:r>
            <a:r>
              <a:rPr lang="de-AT" dirty="0"/>
              <a:t>, Horst Steuer, Carlos Correia</a:t>
            </a:r>
          </a:p>
          <a:p>
            <a:r>
              <a:rPr lang="de-AT" dirty="0"/>
              <a:t>Christophe </a:t>
            </a:r>
            <a:r>
              <a:rPr lang="de-AT" dirty="0" err="1"/>
              <a:t>Verinaud</a:t>
            </a:r>
            <a:r>
              <a:rPr lang="de-AT" dirty="0"/>
              <a:t>, </a:t>
            </a:r>
            <a:r>
              <a:rPr lang="de-AT" dirty="0" err="1"/>
              <a:t>Miska</a:t>
            </a:r>
            <a:r>
              <a:rPr lang="de-AT" dirty="0"/>
              <a:t> Le </a:t>
            </a:r>
            <a:r>
              <a:rPr lang="de-AT" dirty="0" err="1"/>
              <a:t>Louarn</a:t>
            </a:r>
            <a:endParaRPr lang="de-AT" dirty="0"/>
          </a:p>
          <a:p>
            <a:r>
              <a:rPr lang="de-AT" dirty="0"/>
              <a:t>…</a:t>
            </a:r>
            <a:r>
              <a:rPr lang="de-AT" dirty="0" err="1"/>
              <a:t>you</a:t>
            </a:r>
            <a:r>
              <a:rPr lang="de-AT"/>
              <a:t>, the</a:t>
            </a:r>
            <a:r>
              <a:rPr lang="de-AT" dirty="0"/>
              <a:t> </a:t>
            </a:r>
            <a:r>
              <a:rPr lang="de-AT" dirty="0" err="1"/>
              <a:t>audience</a:t>
            </a:r>
            <a:r>
              <a:rPr lang="de-AT" dirty="0"/>
              <a:t>,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discussions</a:t>
            </a:r>
            <a:r>
              <a:rPr lang="de-AT" dirty="0"/>
              <a:t> and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input</a:t>
            </a:r>
            <a:r>
              <a:rPr lang="de-AT" dirty="0"/>
              <a:t> at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workshop</a:t>
            </a:r>
            <a:r>
              <a:rPr lang="de-AT" dirty="0"/>
              <a:t>!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Take Home Message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Why</a:t>
            </a:r>
            <a:r>
              <a:rPr lang="de-AT" dirty="0"/>
              <a:t> </a:t>
            </a:r>
            <a:r>
              <a:rPr lang="de-AT" dirty="0" err="1"/>
              <a:t>truncate</a:t>
            </a:r>
            <a:r>
              <a:rPr lang="de-AT" dirty="0"/>
              <a:t> </a:t>
            </a:r>
            <a:r>
              <a:rPr lang="de-AT" dirty="0" err="1"/>
              <a:t>modes</a:t>
            </a:r>
            <a:r>
              <a:rPr lang="de-AT" dirty="0"/>
              <a:t>?</a:t>
            </a:r>
          </a:p>
          <a:p>
            <a:pPr lvl="1"/>
            <a:r>
              <a:rPr lang="de-AT" dirty="0"/>
              <a:t>Easy</a:t>
            </a:r>
          </a:p>
          <a:p>
            <a:pPr lvl="1"/>
            <a:r>
              <a:rPr lang="de-AT" dirty="0" err="1"/>
              <a:t>Faster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change</a:t>
            </a:r>
            <a:r>
              <a:rPr lang="de-AT" dirty="0"/>
              <a:t> in </a:t>
            </a:r>
            <a:r>
              <a:rPr lang="de-AT" dirty="0" err="1"/>
              <a:t>closed</a:t>
            </a:r>
            <a:r>
              <a:rPr lang="de-AT" dirty="0"/>
              <a:t> loop</a:t>
            </a:r>
          </a:p>
          <a:p>
            <a:pPr lvl="1"/>
            <a:r>
              <a:rPr lang="de-AT" dirty="0"/>
              <a:t>Well </a:t>
            </a:r>
            <a:r>
              <a:rPr lang="de-AT" dirty="0" err="1"/>
              <a:t>known</a:t>
            </a:r>
            <a:r>
              <a:rPr lang="de-AT" dirty="0"/>
              <a:t>…</a:t>
            </a:r>
            <a:r>
              <a:rPr lang="de-AT" dirty="0" err="1"/>
              <a:t>well</a:t>
            </a:r>
            <a:r>
              <a:rPr lang="de-AT" dirty="0"/>
              <a:t>, </a:t>
            </a:r>
            <a:r>
              <a:rPr lang="de-AT" dirty="0" err="1"/>
              <a:t>often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.</a:t>
            </a:r>
          </a:p>
          <a:p>
            <a:r>
              <a:rPr lang="de-AT" dirty="0" err="1"/>
              <a:t>Regularized</a:t>
            </a:r>
            <a:r>
              <a:rPr lang="de-AT" dirty="0"/>
              <a:t> </a:t>
            </a:r>
            <a:r>
              <a:rPr lang="de-AT" dirty="0" err="1"/>
              <a:t>projection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28A1A4-79B7-471B-BFA0-D47EBE971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546735"/>
            <a:ext cx="4610743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Main </a:t>
            </a:r>
            <a:r>
              <a:rPr lang="de-AT" dirty="0" err="1"/>
              <a:t>Challenges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Stable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high </a:t>
            </a:r>
            <a:r>
              <a:rPr lang="de-AT" dirty="0" err="1"/>
              <a:t>quality</a:t>
            </a:r>
            <a:r>
              <a:rPr lang="de-AT" dirty="0"/>
              <a:t> WF </a:t>
            </a:r>
            <a:r>
              <a:rPr lang="de-AT" dirty="0" err="1"/>
              <a:t>estimation</a:t>
            </a:r>
            <a:r>
              <a:rPr lang="de-AT" dirty="0"/>
              <a:t>/</a:t>
            </a:r>
            <a:r>
              <a:rPr lang="de-AT" dirty="0" err="1"/>
              <a:t>reconstruction</a:t>
            </a:r>
            <a:endParaRPr lang="de-AT" dirty="0"/>
          </a:p>
          <a:p>
            <a:pPr lvl="1"/>
            <a:r>
              <a:rPr lang="de-AT" dirty="0" err="1"/>
              <a:t>compare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Houdini </a:t>
            </a:r>
          </a:p>
          <a:p>
            <a:r>
              <a:rPr lang="de-AT" dirty="0"/>
              <a:t>Choice </a:t>
            </a:r>
            <a:r>
              <a:rPr lang="de-AT" dirty="0" err="1"/>
              <a:t>of</a:t>
            </a:r>
            <a:r>
              <a:rPr lang="de-AT" dirty="0"/>
              <a:t> Modes</a:t>
            </a:r>
          </a:p>
          <a:p>
            <a:pPr lvl="1"/>
            <a:r>
              <a:rPr lang="de-AT" dirty="0"/>
              <a:t>M4 </a:t>
            </a:r>
            <a:r>
              <a:rPr lang="de-AT" dirty="0" err="1"/>
              <a:t>mechanical</a:t>
            </a:r>
            <a:r>
              <a:rPr lang="de-AT" dirty="0"/>
              <a:t> </a:t>
            </a:r>
            <a:r>
              <a:rPr lang="de-AT" dirty="0" err="1"/>
              <a:t>modes</a:t>
            </a:r>
            <a:endParaRPr lang="de-AT" dirty="0"/>
          </a:p>
          <a:p>
            <a:pPr lvl="1"/>
            <a:r>
              <a:rPr lang="de-AT" dirty="0"/>
              <a:t>C. </a:t>
            </a:r>
            <a:r>
              <a:rPr lang="de-AT" dirty="0" err="1"/>
              <a:t>Verinaud</a:t>
            </a:r>
            <a:r>
              <a:rPr lang="de-AT" dirty="0"/>
              <a:t> </a:t>
            </a:r>
            <a:r>
              <a:rPr lang="de-AT" dirty="0" err="1"/>
              <a:t>force</a:t>
            </a:r>
            <a:r>
              <a:rPr lang="de-AT" dirty="0"/>
              <a:t> </a:t>
            </a:r>
            <a:r>
              <a:rPr lang="de-AT" dirty="0" err="1"/>
              <a:t>aware</a:t>
            </a:r>
            <a:r>
              <a:rPr lang="de-AT" dirty="0"/>
              <a:t> KL (aka THE </a:t>
            </a:r>
            <a:r>
              <a:rPr lang="de-AT" dirty="0" err="1"/>
              <a:t>modes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OG (still </a:t>
            </a:r>
            <a:r>
              <a:rPr lang="de-AT" dirty="0" err="1"/>
              <a:t>don‘t</a:t>
            </a:r>
            <a:r>
              <a:rPr lang="de-AT" dirty="0"/>
              <a:t> like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…), </a:t>
            </a:r>
            <a:r>
              <a:rPr lang="de-AT" dirty="0" err="1"/>
              <a:t>condition</a:t>
            </a:r>
            <a:r>
              <a:rPr lang="de-AT" dirty="0"/>
              <a:t> </a:t>
            </a:r>
            <a:r>
              <a:rPr lang="de-AT" dirty="0" err="1"/>
              <a:t>numbers</a:t>
            </a:r>
            <a:r>
              <a:rPr lang="de-AT" dirty="0"/>
              <a:t>, </a:t>
            </a:r>
          </a:p>
          <a:p>
            <a:r>
              <a:rPr lang="de-AT" dirty="0"/>
              <a:t>Choice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Projection</a:t>
            </a:r>
            <a:r>
              <a:rPr lang="de-AT" dirty="0"/>
              <a:t> </a:t>
            </a:r>
            <a:r>
              <a:rPr lang="de-AT" dirty="0" err="1"/>
              <a:t>method</a:t>
            </a:r>
            <a:endParaRPr lang="de-AT" dirty="0"/>
          </a:p>
          <a:p>
            <a:pPr lvl="1"/>
            <a:r>
              <a:rPr lang="de-AT" dirty="0"/>
              <a:t>Pseudoinverse, </a:t>
            </a:r>
            <a:r>
              <a:rPr lang="de-AT" dirty="0" err="1"/>
              <a:t>then</a:t>
            </a:r>
            <a:r>
              <a:rPr lang="de-AT" dirty="0"/>
              <a:t> modal </a:t>
            </a:r>
            <a:r>
              <a:rPr lang="de-AT" dirty="0" err="1"/>
              <a:t>truncation</a:t>
            </a:r>
            <a:endParaRPr lang="de-AT" dirty="0"/>
          </a:p>
          <a:p>
            <a:pPr lvl="1"/>
            <a:r>
              <a:rPr lang="de-AT" dirty="0" err="1"/>
              <a:t>Truncated</a:t>
            </a:r>
            <a:r>
              <a:rPr lang="de-AT" dirty="0"/>
              <a:t> SVD</a:t>
            </a:r>
          </a:p>
          <a:p>
            <a:pPr lvl="1"/>
            <a:r>
              <a:rPr lang="de-AT" dirty="0"/>
              <a:t>Pseudoinverse w. </a:t>
            </a:r>
            <a:r>
              <a:rPr lang="de-AT" dirty="0" err="1"/>
              <a:t>regularization</a:t>
            </a:r>
            <a:r>
              <a:rPr lang="de-AT" dirty="0"/>
              <a:t> (</a:t>
            </a:r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/>
              <a:t>statistics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proporties</a:t>
            </a:r>
            <a:r>
              <a:rPr lang="de-AT" dirty="0"/>
              <a:t>)</a:t>
            </a:r>
          </a:p>
          <a:p>
            <a:r>
              <a:rPr lang="de-AT" dirty="0"/>
              <a:t>Choice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Regularization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31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 – </a:t>
            </a:r>
            <a:r>
              <a:rPr lang="de-AT" dirty="0" err="1"/>
              <a:t>Effects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Modal </a:t>
            </a:r>
            <a:r>
              <a:rPr lang="de-AT" dirty="0" err="1"/>
              <a:t>truncation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As Jeff </a:t>
            </a:r>
            <a:r>
              <a:rPr lang="de-AT" dirty="0" err="1"/>
              <a:t>said</a:t>
            </a:r>
            <a:r>
              <a:rPr lang="de-AT" dirty="0"/>
              <a:t>: </a:t>
            </a:r>
            <a:r>
              <a:rPr lang="de-AT" dirty="0" err="1"/>
              <a:t>understand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AO…</a:t>
            </a:r>
            <a:r>
              <a:rPr lang="de-AT" dirty="0" err="1"/>
              <a:t>including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modes</a:t>
            </a:r>
            <a:endParaRPr lang="de-AT" dirty="0"/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22B861-1942-4AB0-ABC7-6EC419304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8572"/>
          <a:stretch/>
        </p:blipFill>
        <p:spPr>
          <a:xfrm>
            <a:off x="107504" y="2132856"/>
            <a:ext cx="4320480" cy="37995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0A3014-5D88-48DE-9C3D-0F3B2D047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r="9022"/>
          <a:stretch/>
        </p:blipFill>
        <p:spPr>
          <a:xfrm>
            <a:off x="4523148" y="2132856"/>
            <a:ext cx="4186808" cy="37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Effect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Smoothing</a:t>
            </a:r>
            <a:r>
              <a:rPr lang="de-AT" dirty="0"/>
              <a:t> on Modal </a:t>
            </a:r>
            <a:r>
              <a:rPr lang="de-AT" dirty="0" err="1"/>
              <a:t>coeffs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Testphase: all modal </a:t>
            </a:r>
            <a:r>
              <a:rPr lang="de-AT" dirty="0" err="1"/>
              <a:t>coefficients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one</a:t>
            </a:r>
            <a:endParaRPr lang="de-AT" dirty="0"/>
          </a:p>
          <a:p>
            <a:r>
              <a:rPr lang="de-AT" dirty="0" err="1"/>
              <a:t>Apply</a:t>
            </a:r>
            <a:r>
              <a:rPr lang="de-AT" dirty="0"/>
              <a:t> different </a:t>
            </a:r>
            <a:r>
              <a:rPr lang="de-AT" dirty="0" err="1"/>
              <a:t>regularization</a:t>
            </a:r>
            <a:r>
              <a:rPr lang="de-AT" dirty="0"/>
              <a:t> </a:t>
            </a:r>
            <a:r>
              <a:rPr lang="de-AT" dirty="0" err="1"/>
              <a:t>strength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projection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Yes, </a:t>
            </a:r>
            <a:r>
              <a:rPr lang="de-AT" dirty="0" err="1"/>
              <a:t>obviously</a:t>
            </a:r>
            <a:r>
              <a:rPr lang="de-AT" dirty="0"/>
              <a:t>….but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coefficients</a:t>
            </a:r>
            <a:r>
              <a:rPr lang="de-AT" dirty="0"/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76975D-F57C-4566-A2FB-738FAEEE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22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Effect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Smoothing</a:t>
            </a:r>
            <a:r>
              <a:rPr lang="de-AT" dirty="0"/>
              <a:t> on Modal </a:t>
            </a:r>
            <a:r>
              <a:rPr lang="de-AT" dirty="0" err="1"/>
              <a:t>coeffs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8CD54B-05AC-4CDC-B76B-26F60163D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7"/>
            <a:ext cx="5976664" cy="48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Effect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Smoothing</a:t>
            </a:r>
            <a:r>
              <a:rPr lang="de-AT" dirty="0"/>
              <a:t> on Modal </a:t>
            </a:r>
            <a:r>
              <a:rPr lang="de-AT" dirty="0" err="1"/>
              <a:t>coeffs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EF2E52-3F04-46E4-BC9E-7EF7088E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904"/>
            <a:ext cx="9144000" cy="37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Different </a:t>
            </a:r>
            <a:r>
              <a:rPr lang="de-AT" dirty="0" err="1"/>
              <a:t>test</a:t>
            </a:r>
            <a:r>
              <a:rPr lang="de-AT" dirty="0"/>
              <a:t> </a:t>
            </a:r>
            <a:r>
              <a:rPr lang="de-AT" dirty="0" err="1"/>
              <a:t>phases</a:t>
            </a:r>
            <a:r>
              <a:rPr lang="de-AT" dirty="0"/>
              <a:t> on VDM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Sinus </a:t>
            </a:r>
            <a:r>
              <a:rPr lang="de-AT" dirty="0" err="1"/>
              <a:t>waves</a:t>
            </a:r>
            <a:endParaRPr lang="de-AT" dirty="0"/>
          </a:p>
          <a:p>
            <a:r>
              <a:rPr lang="de-AT" dirty="0"/>
              <a:t>Random </a:t>
            </a:r>
            <a:r>
              <a:rPr lang="de-AT" dirty="0" err="1"/>
              <a:t>white</a:t>
            </a:r>
            <a:r>
              <a:rPr lang="de-AT" dirty="0"/>
              <a:t> </a:t>
            </a:r>
            <a:r>
              <a:rPr lang="de-AT" dirty="0" err="1"/>
              <a:t>noise</a:t>
            </a:r>
            <a:endParaRPr lang="de-AT" dirty="0"/>
          </a:p>
          <a:p>
            <a:r>
              <a:rPr lang="de-AT" dirty="0"/>
              <a:t>Open loop </a:t>
            </a:r>
            <a:r>
              <a:rPr lang="de-AT" dirty="0" err="1"/>
              <a:t>phases</a:t>
            </a:r>
            <a:endParaRPr lang="de-AT" dirty="0"/>
          </a:p>
          <a:p>
            <a:r>
              <a:rPr lang="de-AT" dirty="0" err="1"/>
              <a:t>Closed</a:t>
            </a:r>
            <a:r>
              <a:rPr lang="de-AT" dirty="0"/>
              <a:t> loop residual </a:t>
            </a:r>
            <a:r>
              <a:rPr lang="de-AT" dirty="0" err="1"/>
              <a:t>phases</a:t>
            </a:r>
            <a:endParaRPr lang="de-AT" dirty="0"/>
          </a:p>
          <a:p>
            <a:pPr lvl="1"/>
            <a:r>
              <a:rPr lang="de-AT" dirty="0" err="1"/>
              <a:t>For</a:t>
            </a:r>
            <a:r>
              <a:rPr lang="de-AT" dirty="0"/>
              <a:t> different </a:t>
            </a:r>
            <a:r>
              <a:rPr lang="de-AT" dirty="0" err="1"/>
              <a:t>seeing</a:t>
            </a:r>
            <a:r>
              <a:rPr lang="de-AT" dirty="0"/>
              <a:t> </a:t>
            </a:r>
            <a:r>
              <a:rPr lang="de-AT" dirty="0" err="1"/>
              <a:t>conditions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691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Implementation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Derive</a:t>
            </a:r>
            <a:r>
              <a:rPr lang="de-AT" dirty="0"/>
              <a:t> Laplace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M4 </a:t>
            </a:r>
            <a:r>
              <a:rPr lang="de-AT" dirty="0" err="1"/>
              <a:t>actuators</a:t>
            </a:r>
            <a:endParaRPr lang="de-AT" dirty="0"/>
          </a:p>
          <a:p>
            <a:pPr lvl="1"/>
            <a:r>
              <a:rPr lang="de-AT" dirty="0" err="1"/>
              <a:t>Regularized</a:t>
            </a:r>
            <a:r>
              <a:rPr lang="de-AT" dirty="0"/>
              <a:t> </a:t>
            </a:r>
            <a:r>
              <a:rPr lang="de-AT" dirty="0" err="1"/>
              <a:t>projection</a:t>
            </a:r>
            <a:r>
              <a:rPr lang="de-AT" dirty="0"/>
              <a:t> on M4 (</a:t>
            </a:r>
            <a:r>
              <a:rPr lang="de-AT" dirty="0" err="1"/>
              <a:t>using</a:t>
            </a:r>
            <a:r>
              <a:rPr lang="de-AT" dirty="0"/>
              <a:t> all </a:t>
            </a:r>
            <a:r>
              <a:rPr lang="de-AT" dirty="0" err="1"/>
              <a:t>actuators</a:t>
            </a:r>
            <a:r>
              <a:rPr lang="de-AT" dirty="0"/>
              <a:t>)</a:t>
            </a:r>
          </a:p>
          <a:p>
            <a:pPr lvl="1"/>
            <a:r>
              <a:rPr lang="de-AT" dirty="0" err="1"/>
              <a:t>Sparse</a:t>
            </a:r>
            <a:r>
              <a:rPr lang="de-AT" dirty="0"/>
              <a:t>!</a:t>
            </a:r>
          </a:p>
          <a:p>
            <a:r>
              <a:rPr lang="de-AT" dirty="0" err="1"/>
              <a:t>Utilize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c2m and m2c </a:t>
            </a:r>
            <a:r>
              <a:rPr lang="de-AT" dirty="0" err="1"/>
              <a:t>matrices</a:t>
            </a:r>
            <a:endParaRPr lang="de-AT" dirty="0"/>
          </a:p>
          <a:p>
            <a:pPr lvl="1"/>
            <a:r>
              <a:rPr lang="de-AT" dirty="0" err="1"/>
              <a:t>Condition</a:t>
            </a:r>
            <a:r>
              <a:rPr lang="de-AT" dirty="0"/>
              <a:t> </a:t>
            </a:r>
            <a:r>
              <a:rPr lang="de-AT" dirty="0" err="1"/>
              <a:t>number</a:t>
            </a:r>
            <a:r>
              <a:rPr lang="de-AT" dirty="0"/>
              <a:t>: 158.699</a:t>
            </a:r>
          </a:p>
          <a:p>
            <a:pPr lvl="1"/>
            <a:r>
              <a:rPr lang="de-AT" dirty="0"/>
              <a:t>Stable </a:t>
            </a:r>
            <a:r>
              <a:rPr lang="de-AT" dirty="0" err="1"/>
              <a:t>transformation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M4 </a:t>
            </a:r>
            <a:r>
              <a:rPr lang="de-AT" dirty="0" err="1"/>
              <a:t>commands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modal </a:t>
            </a:r>
            <a:r>
              <a:rPr lang="de-AT" dirty="0" err="1"/>
              <a:t>coefficients</a:t>
            </a:r>
            <a:r>
              <a:rPr lang="de-AT" dirty="0"/>
              <a:t> (and vice </a:t>
            </a:r>
            <a:r>
              <a:rPr lang="de-AT" dirty="0" err="1"/>
              <a:t>versa</a:t>
            </a:r>
            <a:r>
              <a:rPr lang="de-AT" dirty="0"/>
              <a:t>)</a:t>
            </a:r>
          </a:p>
          <a:p>
            <a:r>
              <a:rPr lang="de-AT" dirty="0"/>
              <a:t>VDM </a:t>
            </a:r>
            <a:r>
              <a:rPr lang="de-AT" dirty="0">
                <a:sym typeface="Wingdings" panose="05000000000000000000" pitchFamily="2" charset="2"/>
              </a:rPr>
              <a:t> M4  Modes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(</a:t>
            </a:r>
            <a:r>
              <a:rPr lang="de-AT" dirty="0" err="1">
                <a:sym typeface="Wingdings" panose="05000000000000000000" pitchFamily="2" charset="2"/>
              </a:rPr>
              <a:t>use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sparse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matrix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multiplication</a:t>
            </a:r>
            <a:r>
              <a:rPr lang="de-AT" dirty="0">
                <a:sym typeface="Wingdings" panose="05000000000000000000" pitchFamily="2" charset="2"/>
              </a:rPr>
              <a:t> in S-RTC)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7937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627</Words>
  <Application>Microsoft Office PowerPoint</Application>
  <PresentationFormat>Bildschirmpräsentation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Bookman Old Style</vt:lpstr>
      <vt:lpstr>Calibri</vt:lpstr>
      <vt:lpstr>Gill Sans MT</vt:lpstr>
      <vt:lpstr>Wingdings</vt:lpstr>
      <vt:lpstr>Wingdings 3</vt:lpstr>
      <vt:lpstr>Origin</vt:lpstr>
      <vt:lpstr>Stable usage of modes for wavefront representation without truncation </vt:lpstr>
      <vt:lpstr>The Scheme (Baseline)</vt:lpstr>
      <vt:lpstr>Main Challenges</vt:lpstr>
      <vt:lpstr>Motivation – Effects of Modal truncation</vt:lpstr>
      <vt:lpstr>Effect of Smoothing on Modal coeffs</vt:lpstr>
      <vt:lpstr>Effect of Smoothing on Modal coeffs</vt:lpstr>
      <vt:lpstr>Effect of Smoothing on Modal coeffs</vt:lpstr>
      <vt:lpstr>Different test phases on VDM</vt:lpstr>
      <vt:lpstr>Implementation</vt:lpstr>
      <vt:lpstr>The used „M4-grid“</vt:lpstr>
      <vt:lpstr>Laplace on M4 vs Laplace on Modes</vt:lpstr>
      <vt:lpstr>Laplace on M4 vs Laplace on Modes</vt:lpstr>
      <vt:lpstr>METIS like simulations</vt:lpstr>
      <vt:lpstr>Incoming – WF Estimation on VDM –  M4 update (actuators and IFs) – DM shape</vt:lpstr>
      <vt:lpstr>Incoming – WF Estimation on VDM –  M4 update (actuators and IFs) – DM shape</vt:lpstr>
      <vt:lpstr>Incoming – WF Estimation on VDM –  M4 update (actuators and IFs) – DM shape</vt:lpstr>
      <vt:lpstr>Incoming – WF Estimation on VDM –  M4 update (actuators and IFs) – DM shape</vt:lpstr>
      <vt:lpstr>Incoming – WF Estimation on VDM –  M4 update (actuators and IFs) – DM shape</vt:lpstr>
      <vt:lpstr>Incoming – WF Estimation on VDM –  M4 update (actuators and IFs) – DM shape</vt:lpstr>
      <vt:lpstr>Incoming – WF Estimation on VDM –  M4 update (actuators and IFs) – DM shape</vt:lpstr>
      <vt:lpstr>Showcase: use 6777 VDM actuators</vt:lpstr>
      <vt:lpstr>Open Tasks</vt:lpstr>
      <vt:lpstr>Thanks to… (without ordering)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obereder</dc:creator>
  <cp:lastModifiedBy>Andreas Obereder</cp:lastModifiedBy>
  <cp:revision>308</cp:revision>
  <dcterms:created xsi:type="dcterms:W3CDTF">2011-03-31T08:53:57Z</dcterms:created>
  <dcterms:modified xsi:type="dcterms:W3CDTF">2022-10-21T08:08:59Z</dcterms:modified>
</cp:coreProperties>
</file>