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3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4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5" r:id="rId3"/>
    <p:sldId id="268" r:id="rId4"/>
    <p:sldId id="267" r:id="rId5"/>
    <p:sldId id="280" r:id="rId6"/>
    <p:sldId id="262" r:id="rId7"/>
    <p:sldId id="272" r:id="rId8"/>
    <p:sldId id="279" r:id="rId9"/>
    <p:sldId id="264" r:id="rId10"/>
    <p:sldId id="277" r:id="rId11"/>
    <p:sldId id="276" r:id="rId12"/>
    <p:sldId id="258" r:id="rId13"/>
    <p:sldId id="282" r:id="rId14"/>
    <p:sldId id="283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6EE"/>
    <a:srgbClr val="3378BB"/>
    <a:srgbClr val="ADEDF8"/>
    <a:srgbClr val="7475E9"/>
    <a:srgbClr val="2DA02D"/>
    <a:srgbClr val="FF7F0A"/>
    <a:srgbClr val="001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55"/>
    <p:restoredTop sz="96419"/>
  </p:normalViewPr>
  <p:slideViewPr>
    <p:cSldViewPr snapToGrid="0" snapToObjects="1">
      <p:cViewPr varScale="1">
        <p:scale>
          <a:sx n="86" d="100"/>
          <a:sy n="86" d="100"/>
        </p:scale>
        <p:origin x="21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E60D737-2CF4-8FC8-BD24-BFEEE39E9B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A89C8D-0097-1557-2105-E9DF1119EC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0A4A0-CE96-734A-A51A-49ED11F1AC59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403E21-C0B6-191C-811B-9FE5C18706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8C0D2B-49BC-06C2-C0E4-6FBEBBAD3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9C337-3B78-424E-866E-A2DEB6ED58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449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8:57:01.198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296 1 12193 180000 90000,'-14'15'6510'0'0,"4"-2"-6498"0"0,10-12-12 0 0,-5 9 0 0 0,1-3 0 0 0,-6 10 0 0 0,2-4 0 0 0,-2 2-45 0 0,1 2 22 0 0,-1 2 23 0 0,-1 7 0 0 0,0 4 0 0 0,-1 4 0 0 0,0 3 0 0 0,-1 0 0 0 0,1-1 0 0 0,-2-1 12 0 0,3-4-12 0 0,-1 0 0 0 0,2-1-12 0 0,0 0 24 0 0,0-2-12 0 0,1-2 0 0 0,1-4 0 0 0,1-4-12 0 0,2-2 12 0 0,1-1 0 0 0,0 1 0 0 0,2 0 0 0 0,-1 0 0 0 0,0-1 0 0 0,1-2 0 0 0,0-2 0 0 0,0-3-33 0 0,0 2 10 0 0,1-3 12 0 0,0 3-11 0 0,-1-1 22 0 0,-1 1 0 0 0,1-3-11 0 0,-2 4 11 0 0,2-4-12 0 0,-1 4 12 0 0,1-1-145 0 0,1-3 122 0 0,-1 4-10 0 0,2-3-34 0 0,-1 1 33 0 0,7 0 23 0 0,1-4 0 0 0,3 1 11 0 0,0-5 11 0 0,-1 0-11 0 0,0 1 0 0 0,2 0 0 0 0,0 1 11 0 0,2-2-11 0 0,-1 1 0 0 0,1-1-11 0 0,-2-1 11 0 0,1 1 0 0 0,-1 0 0 0 0,1-1 11 0 0,1 1-11 0 0,-1 0 0 0 0,1-1 0 0 0,-1 1-11 0 0,0 0 22 0 0,1-1-11 0 0,-2 0 0 0 0,1 0 0 0 0,-3 0 0 0 0,-1 0 11 0 0,4 0-22 0 0,-4 0 22 0 0,4 0-11 0 0,-3 1 0 0 0,0 0 0 0 0,4 2 0 0 0,-3-2 0 0 0,3 1 0 0 0,-2 0 0 0 0,-2-2 0 0 0,1 0 23 0 0,-2 0-46 0 0,4 2 46 0 0,-3 0-23 0 0,2 0 0 0 0,-3-2 0 0 0,0 0 0 0 0,6 2 0 0 0,-4 0 0 0 0,6-1 0 0 0,-5 1 11 0 0,0-2-11 0 0,0 2 0 0 0,1-2 0 0 0,-2 2 0 0 0,1-2 0 0 0,-2 1 0 0 0,0 0 0 0 0,0 0 0 0 0,2 1 0 0 0,0 0 0 0 0,1-1 0 0 0,-1 0 11 0 0,1 0-11 0 0,0 1 0 0 0,0-1 0 0 0,1 1 0 0 0,-1-1 0 0 0,0 0 0 0 0,-1 0 0 0 0,-1-1 11 0 0,-2 1-11 0 0,3 0 0 0 0,-3-1-11 0 0,3 1 11 0 0,-1 0 11 0 0,-2-1-11 0 0,3 1 0 0 0,0 0 11 0 0,-3-1-11 0 0,2 1 0 0 0,-1 0 0 0 0,0 0 0 0 0,1 0 12 0 0,-1 0-24 0 0,0 0 24 0 0,0-1-24 0 0,2 2 12 0 0,-2-1 23 0 0,-1 0-8382 0 0,3 0 8359 0 0,-16 14 0 0 0,0 4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7:42.491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408 954 12496 180000 90000,'0'-53'8662'0'0,"-5"0"-8640"0"0,-14 3-22 0 0,-3 0 22 0 0,-1-2-22 0 0,-2-1 12 0 0,-1 0-24 0 0,1-3 12 0 0,0 1-11 0 0,1 3 0 0 0,2 4 11 0 0,1 5 0 0 0,2 2 0 0 0,0 0 0 0 0,2 3 0 0 0,-1 2 0 0 0,0 3 11 0 0,3 5-11 0 0,1 1-11 0 0,2 5 11 0 0,2 0-22 0 0,-1 5 10 0 0,4 1 1 0 0,0 8-650 0 0,4 1 661 0 0,32 15 0 0 0,-3-3 11 0 0,32 8-11 0 0,-9-5 11 0 0,11 0-11 0 0,7-1 11 0 0,10-3-11 0 0,4-2 0 0 0,4-1 0 0 0,-1-1 11 0 0,0 0 1 0 0,-3 0-12 0 0,-2 0 23 0 0,-3 0-23 0 0,-7 0-35 0 0,-7 0 35 0 0,-12 0-11 0 0,-12 0 11 0 0,-12 0 0 0 0,-10 0-10599 0 0,-8 0 10599 0 0,-8 15 0 0 0,-2 4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7:58.420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0 4021 10905 180000 90000,'21'-12'5591'0'0,"-4"3"-5535"0"0,-11 10-45 0 0,3 4 12 0 0,-1 0-1 0 0,2 3 12 0 0,-1-1-23 0 0,0-1 0 0 0,1 1 12 0 0,0 0-1 0 0,1 1 12 0 0,0-2-12 0 0,2 0 0 0 0,1 2 12 0 0,1 0 11 0 0,1 1-23 0 0,1 1-22 0 0,0-1 34 0 0,1 1-12 0 0,0-1-11 0 0,0 0-11 0 0,-1-2 12 0 0,0-1-12 0 0,-1 0 0 0 0,2 0 11 0 0,0 0-11 0 0,1 2 11 0 0,0-2-11 0 0,1 3 11 0 0,1-2-11 0 0,-1 1 0 0 0,1-1 23 0 0,-3 1-23 0 0,-1-3 11 0 0,-1 2 0 0 0,0-2-11 0 0,0-2 11 0 0,1 2 0 0 0,1-2-11 0 0,-1 0 34 0 0,-1-1-23 0 0,1-1-11 0 0,-1 1 11 0 0,1 0 23 0 0,1 2-12 0 0,1 0-22 0 0,0 1 0 0 0,1 0 0 0 0,2 1 23 0 0,3-1-1 0 0,3 1-11 0 0,3-1 34 0 0,1-2 11 0 0,0 0-33 0 0,-2 0 44 0 0,-1-1-10 0 0,-3 1-13 0 0,0 0 1 0 0,-2 0-11 0 0,-2 2-1 0 0,-1-2 23 0 0,1 0-22 0 0,-1 0 0 0 0,3-1-12 0 0,2 1 12 0 0,1-1 22 0 0,3 0-12 0 0,2 0-21 0 0,0 0 10 0 0,2-1 23 0 0,-2 0-44 0 0,1-1 10 0 0,-3 0-22 0 0,-1 0 56 0 0,1 0-34 0 0,1 0 23 0 0,0 1-11 0 0,-2-1 22 0 0,-1 1-45 0 0,-1-1 11 0 0,1 0 46 0 0,0 0-12 0 0,0 0 0 0 0,1 0 22 0 0,-2 0-11 0 0,-1 0-33 0 0,-2 0-1 0 0,-1 0-10 0 0,-4 0-1 0 0,0 0-11 0 0,0 0 1 0 0,1 0-12 0 0,1 0 0 0 0,-1 0 11 0 0,3 0 11 0 0,1 0-11 0 0,2-1 1 0 0,3-1-12 0 0,0-2 22 0 0,2 2-22 0 0,0-1 11 0 0,2 0-11 0 0,0 2 11 0 0,-2-1-11 0 0,0 1 0 0 0,-2-1 23 0 0,1-1-23 0 0,0 1 11 0 0,1-2 0 0 0,2 0 12 0 0,0 0-23 0 0,5-3 0 0 0,-1 0 11 0 0,1 0 0 0 0,2-1 11 0 0,-3 1-22 0 0,3 0 0 0 0,-5 0 12 0 0,0 0-12 0 0,-1 0 0 0 0,-2 1 0 0 0,0 1 0 0 0,-1 0 11 0 0,1-1 1 0 0,0 0-12 0 0,2-1 11 0 0,0 0-11 0 0,1 0 0 0 0,0 0 11 0 0,0-1-11 0 0,-1 2 11 0 0,0-2-11 0 0,0 1 0 0 0,-1-1 0 0 0,-2-1 23 0 0,0-2-12 0 0,0 2-11 0 0,0 0 11 0 0,1-1 0 0 0,1 1 12 0 0,0-3-1 0 0,0 2-22 0 0,-2-2 22 0 0,0 2-10 0 0,-1-1-12 0 0,0 1 11 0 0,0 0-11 0 0,-1 1 11 0 0,0 1-11 0 0,-2 0 0 0 0,1 0 11 0 0,-1 0-11 0 0,1-2 0 0 0,0 1 0 0 0,-1-2 0 0 0,1 0 11 0 0,0 0-11 0 0,0 1 0 0 0,0-2 0 0 0,1 1 0 0 0,0-1 12 0 0,0 1-1 0 0,2-1-11 0 0,1-1 22 0 0,0 0-22 0 0,0 0 11 0 0,-1 0-11 0 0,0 1-11 0 0,-3 0 11 0 0,0 1 0 0 0,-4 1 0 0 0,-3 2 0 0 0,-1-2 0 0 0,-3 1 0 0 0,2 0 0 0 0,-2-1 0 0 0,0 1 11 0 0,1-1-11 0 0,-1-1 0 0 0,1 3 0 0 0,0-3 0 0 0,1 0 12 0 0,0-1-24 0 0,2 0 24 0 0,1-3-12 0 0,3 1 0 0 0,1-3-23 0 0,2 0 23 0 0,3-1 0 0 0,0 1 11 0 0,0 0-11 0 0,-1 1 12 0 0,0-1-12 0 0,2-1 0 0 0,0-1 0 0 0,1-1 0 0 0,0-1 0 0 0,2 0 22 0 0,-3-1-44 0 0,1 0 33 0 0,-2-1-11 0 0,0 0 0 0 0,1 0 0 0 0,-2 1 0 0 0,0 1 11 0 0,-1 0 0 0 0,-3 0-11 0 0,0 0 0 0 0,-3 0 45 0 0,-1 0-45 0 0,0 0 0 0 0,-3 1 22 0 0,0 2-22 0 0,-2-1 12 0 0,-1 3-12 0 0,0 1 0 0 0,-3 2-12 0 0,1 2 12 0 0,-4 1 12 0 0,1 0-1 0 0,-1 2-11 0 0,1-3 11 0 0,0 0 0 0 0,4-3-11 0 0,1-4 0 0 0,5-1 23 0 0,-1-2-12 0 0,3-2-11 0 0,-1 0 0 0 0,3 0 11 0 0,0-2-11 0 0,1 0 0 0 0,3-3 0 0 0,-1 0 0 0 0,3 0 0 0 0,-1 1 11 0 0,-1 3-11 0 0,0 0 0 0 0,-3 2-11 0 0,1 1 11 0 0,-3 0 11 0 0,0 2-11 0 0,-1-1 0 0 0,-1 2-11 0 0,0-1 11 0 0,-3 1 11 0 0,-1 2-11 0 0,-4 2-11 0 0,-1 2 11 0 0,-1 0 11 0 0,-1-1-11 0 0,2 1 0 0 0,-2 0 0 0 0,0-1 0 0 0,1-2 0 0 0,1-2 0 0 0,2-3 0 0 0,2 1 0 0 0,2-2 0 0 0,-1 1 0 0 0,0 2 0 0 0,-2-1 0 0 0,2 1 0 0 0,-2-1 0 0 0,3-1 11 0 0,1-3-22 0 0,1 0 22 0 0,2-2-11 0 0,-1-2 0 0 0,2 1 12 0 0,-2 0-12 0 0,1 1 0 0 0,-2 1 0 0 0,-1 3 0 0 0,-2 0 0 0 0,-1 1 0 0 0,-1 1 0 0 0,0 1-12 0 0,-2 1 12 0 0,0 1 23 0 0,-1 1-23 0 0,0-2 0 0 0,0-1 33 0 0,-1 1-33 0 0,0-1-22 0 0,-1 2 22 0 0,0 1 22 0 0,0-1-22 0 0,1 1 0 0 0,0-4 0 0 0,2-1 12 0 0,1-2-12 0 0,1-2 0 0 0,1-1 0 0 0,0 2 0 0 0,1 0 0 0 0,-3 1 0 0 0,0 2 22 0 0,-5 3-22 0 0,2 2 0 0 0,-3 2 11 0 0,-1 0-11 0 0,2-2 0 0 0,-2 0-11 0 0,5-4 11 0 0,-1 1-11 0 0,3-2 11 0 0,-3 1 11 0 0,1 3-11 0 0,-3 0-11 0 0,0 3 11 0 0,0-1 11 0 0,-1 0-11 0 0,1 0 11 0 0,0 1-11 0 0,-1-1-11 0 0,-1 1 11 0 0,-1 1 0 0 0,0 1 11 0 0,-1 0-11 0 0,1 1 0 0 0,0-3 0 0 0,2 1 0 0 0,-2-1 11 0 0,2 0-11 0 0,0-2 12 0 0,1-2-24 0 0,2-3 12 0 0,0 0 0 0 0,-1-1-11 0 0,1 2 11 0 0,-2 1 11 0 0,0 2 1 0 0,-1 0-12 0 0,2 1 0 0 0,-2-2-12 0 0,3-2 12 0 0,1 0 0 0 0,0-2 0 0 0,2 1 0 0 0,-3 1 0 0 0,1 2 0 0 0,-4 2 0 0 0,2 0 0 0 0,-1 1 12 0 0,-1-2-12 0 0,2 0-12 0 0,-2 0 12 0 0,1 0 0 0 0,0 1-11 0 0,0 1 11 0 0,-1 0 11 0 0,0 0-11 0 0,-1 2 12 0 0,0-1-12 0 0,-1 1 11 0 0,1 2-11 0 0,-2-5 0 0 0,5 2 0 0 0,-2-4-11 0 0,2 1 11 0 0,1-1 0 0 0,-1 1 0 0 0,0 1 0 0 0,-1 2 11 0 0,-1 1-11 0 0,0 2 22 0 0,-2 1-22 0 0,-2 0 23 0 0,1 1-1 0 0,-1-4-22 0 0,1-1 0 0 0,4-5-11 0 0,1-2 11 0 0,4 0 0 0 0,-1-1 11 0 0,0 4-11 0 0,-1 1 0 0 0,-5 4 0 0 0,1 2 0 0 0,-4 1 11 0 0,1 1-11 0 0,0-1 11 0 0,1-1-11 0 0,1-2 12 0 0,1-4-12 0 0,2 1 0 0 0,-1 1 0 0 0,-1 3 0 0 0,-3 5 0 0 0,-1-2 0 0 0,0 2 0 0 0,0-3 0 0 0,-1 0 0 0 0,0 2 0 0 0,1-2 0 0 0,1 2 0 0 0,0 0-12 0 0,0 0 12 0 0,3-3 0 0 0,-3 3 12 0 0,3-2-1850 0 0,-4 4 0 0 0,-1 0 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8:01.352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170 470 10894 180000 90000,'-19'-23'6487'0'0,"3"3"-6229"0"0,11 7-56 0 0,0 1-34 0 0,1 0-78 0 0,2 2-90 0 0,1 0 0 0 0,1-2 11 0 0,0 0 11 0 0,0-4-22 0 0,4 3 0 0 0,2-2 0 0 0,4 4 0 0 0,-1 2-33 0 0,1 2 21 0 0,-2 3-32 0 0,1 2 21 0 0,1 1-33 0 0,-2 1 45 0 0,4 0-11 0 0,-3 3 22 0 0,1 6 0 0 0,-3 8 0 0 0,-2 7 0 0 0,-3 7 0 0 0,-1 3 0 0 0,-1 1 0 0 0,-3-1 0 0 0,-4-3 0 0 0,-4-5 0 0 0,-3-3 0 0 0,0-6 0 0 0,-2-4 11 0 0,0-6-11 0 0,-1-4 11 0 0,-1-3-11 0 0,-2-3 0 0 0,1-6 11 0 0,0-6 0 0 0,3-6 1 0 0,2-4 10 0 0,1 0 0 0 0,3-2 46 0 0,3 3-68 0 0,4 2 0 0 0,2 2-12 0 0,1 0 12 0 0,0 0 0 0 0,7 0 0 0 0,1-2 0 0 0,9 2-22 0 0,1 1 22 0 0,0 3-22 0 0,0 6-34 0 0,-1 1 22 0 0,1 5 34 0 0,2 2-11 0 0,-1 1 0 0 0,2 1-1 0 0,-2 0 12 0 0,1 2-22 0 0,-4 4 11 0 0,1 3 11 0 0,-3 6 0 0 0,-2 2 0 0 0,-1 2-23 0 0,-4 4 1 0 0,-1-2-23 0 0,-3 1 12 0 0,-2-2-1 0 0,-1-1 12 0 0,0 0 22 0 0,-4-3 0 0 0,-4-3 0 0 0,-6-4 0 0 0,-6-3 0 0 0,-5-3 0 0 0,-1-2 11 0 0,-2-6-11 0 0,0-8-11 0 0,2-6 11 0 0,2-7-34 0 0,4-1 12 0 0,4-1-68 0 0,3 0 79 0 0,6 0-68 0 0,3 1 11 0 0,3 0 136 0 0,1 1-68 0 0,3-2 0 0 0,6 1 45 0 0,4 0 45 0 0,5 0-23 0 0,3 2 23 0 0,0 0-90 0 0,2 6-34 0 0,-1 4 12 0 0,0 6 10 0 0,1 5 1 0 0,0 3 11 0 0,2 10 0 0 0,0 3 0 0 0,-1 10 0 0 0,-3 2 0 0 0,-3 0 0 0 0,-2 1 0 0 0,-4-1 0 0 0,-3 0 11 0 0,-3 2-11 0 0,-3-3 0 0 0,-1 2 0 0 0,-1-2-11 0 0,-1-1 0 0 0,0-2 11 0 0,0 2-22 0 0,0-4 22 0 0,-3 0 0 0 0,-5-3-12 0 0,-6-1 12 0 0,-6-4 34 0 0,-4-3-34 0 0,-4-5 0 0 0,-1-2-22 0 0,1-1 44 0 0,-1-8-22 0 0,4-5 0 0 0,2-7-56 0 0,2-3-22 0 0,5-1 10 0 0,3-4 34 0 0,5 0-100 0 0,3-2 122 0 0,2 0-21 0 0,2 2 10 0 0,1 2 1 0 0,1 6 22 0 0,4 5-56 0 0,4 4 0 0 0,4 6 0 0 0,5 2 34 0 0,2 3-1 0 0,5 1 12 0 0,2 0-11 0 0,4 6 10 0 0,0 3 1 0 0,-1 6 11 0 0,-2 4-22 0 0,-5 2 11 0 0,-4 1 11 0 0,-5 1 0 0 0,-2-1 0 0 0,-5 1 0 0 0,-2 0 11 0 0,-4 3-11 0 0,0 3 0 0 0,-1 2 0 0 0,-2 2 22 0 0,-5-1-11 0 0,-4-3 1 0 0,-7-3 44 0 0,-2-6-34 0 0,-2-4 56 0 0,-4-6-22 0 0,-1-5-33 0 0,-2-3-12 0 0,0-2-11 0 0,0-5 22 0 0,1-3-22 0 0,2-7-11 0 0,4-2-11 0 0,2-5-45 0 0,2-3-79 0 0,5-3-33 0 0,4-3-258 0 0,4 1 45 0 0,4 0 257 0 0,1 2-33 0 0,0 3 146 0 0,6 4 22 0 0,1 3 0 0 0,7 6-45 0 0,3 3 34 0 0,7 5 11 0 0,3 2-12 0 0,6 2 12 0 0,0 2 0 0 0,-1 4 0 0 0,-4 5 0 0 0,-6 3 0 0 0,-4 4 0 0 0,-6-2 23 0 0,-3 3-12 0 0,-6 1 34 0 0,-1-1 44 0 0,-2 2 1 0 0,-8-3 34 0 0,-3-2-23 0 0,-10-2 56 0 0,-3-4-57 0 0,-2-4 1 0 0,-3-3 33 0 0,2-2 180 0 0,-1-1-124 0 0,3-6 1 0 0,2-4-57 0 0,2-8-123 0 0,3-4-11 0 0,4 0-33 0 0,3-1-79 0 0,5 3 89 0 0,3 0 1 0 0,2 0 22 0 0,2 1 11 0 0,6 1-11 0 0,4 0 0 0 0,8 0 11 0 0,5 1 57 0 0,3-1 32 0 0,5 3-55 0 0,0 1-45 0 0,2 2 0 0 0,-6 5-11 0 0,-7 2-34 0 0,-7 4-11 0 0,-6 1-89 0 0,-3 16-460 0 0,-3 1-2420 0 0,-1 17 3025 0 0,-4-1 0 0 0,2-15 0 0 0,-2-1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10:02.184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33 59 11454 180000 90000,'-13'-18'6824'0'0,"3"2"-6835"0"0,8 9 100 0 0,1 0 12 0 0,-2-3-79 0 0,1 36-22 0 0,1-16 23 0 0,2 32 10 0 0,2-23-10 0 0,2-1-1 0 0,-2 0-11 0 0,0-1 12 0 0,0-1-23 0 0,0 2 11 0 0,0 0 11 0 0,0 0-10 0 0,-1 0-1 0 0,2-1 0 0 0,-1 0-11 0 0,0 0 22 0 0,0 1-10 0 0,-1 1-1 0 0,3 1 22 0 0,-2-1-10 0 0,3 0 33 0 0,-4 1-23 0 0,4 0 12 0 0,-2 1-34 0 0,2 1 23 0 0,-1 0 0 0 0,3 2 0 0 0,0-2-23 0 0,0 1 0 0 0,2-1 45 0 0,-1 1-56 0 0,2 0 45 0 0,1 2-11 0 0,0 0-1 0 0,0 0-10 0 0,-1 1 10 0 0,0 0-22 0 0,0-1 1 0 0,0-2-12 0 0,0 0 22 0 0,1-3-22 0 0,-2-1 22 0 0,-1 1 23 0 0,1-1-22 0 0,0 3 10 0 0,0 2 23 0 0,1 1-22 0 0,0 2-23 0 0,-1 0 11 0 0,0-1-22 0 0,0 0 0 0 0,-2-5 0 0 0,2 1 0 0 0,-1-2 12 0 0,1 0-12 0 0,0 0 11 0 0,1-1-11 0 0,0-1 0 0 0,0 0 11 0 0,0 0-11 0 0,0 1 0 0 0,0 0 0 0 0,3 0 0 0 0,1 0 0 0 0,0-1 11 0 0,1-1-11 0 0,-1-2 0 0 0,-1 1 0 0 0,1-2 11 0 0,-1 0-11 0 0,0 0 0 0 0,0-1 0 0 0,-1-1 0 0 0,-1-1 12 0 0,0-1-12 0 0,0 0 0 0 0,0 0 0 0 0,2 0 0 0 0,-1 1 0 0 0,3-1 11 0 0,-1 3-11 0 0,1-2 0 0 0,-1 1 0 0 0,0-3 22 0 0,0 2-11 0 0,-1-2-11 0 0,1 0 12 0 0,-1 0-1 0 0,0-1 0 0 0,1 1-11 0 0,-1 0 22 0 0,1 0 34 0 0,0 1-33 0 0,-1 0-23 0 0,0-2 22 0 0,-2 0-22 0 0,-2-3 0 0 0,1 1 0 0 0,-2-2 11 0 0,-1 2-22 0 0,0-3 11 0 0,2 5 11 0 0,-3-3-11 0 0,4 3 0 0 0,-3-3 0 0 0,0 1 0 0 0,0 0 12 0 0,-1 0-12 0 0,1 1 0 0 0,0 0 0 0 0,0 0 0 0 0,1 0 0 0 0,-1-1 0 0 0,-1 0 0 0 0,1 0 22 0 0,-2-1-22 0 0,3 4 0 0 0,-3-3 0 0 0,2 3 0 0 0,-1-1 0 0 0,1 0 0 0 0,2 2 0 0 0,1 1 0 0 0,-1-2 0 0 0,1 0 0 0 0,-1-1 0 0 0,-1-2 0 0 0,0 1 0 0 0,-1-1 0 0 0,-1 1 0 0 0,0 0 11 0 0,0 0-11 0 0,0-1 0 0 0,1 1 0 0 0,-2-2-11 0 0,2 1 22 0 0,-1 0-44 0 0,0-2 33 0 0,2 1-2077 0 0,-1-1 0 0 0,2 0 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10:03.287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616 0 11443 180000 90000,'-15'22'5434'0'0,"4"-2"-5154"0"0,11-6-11 0 0,0 1-56 0 0,0 4-11 0 0,0 2-34 0 0,0 1-22 0 0,1 3 55 0 0,0 0-55 0 0,1 0-12 0 0,0 1-11 0 0,0 2-44 0 0,-2 1-1 0 0,0 3-44 0 0,0 0 22 0 0,0 0-33 0 0,0-3 22 0 0,0-3-23 0 0,0-5-11 0 0,0-4 0 0 0,0-2 12 0 0,0-2-12 0 0,0-1 23 0 0,0-1-23 0 0,0-2 34 0 0,0 1-12 0 0,0-1 1 0 0,0 0 907 0 0,0 1-908 0 0,-7-4 34 0 0,0-1-33 0 0,-5-4-34 0 0,0-1 0 0 0,5 0 0 0 0,-5 0 11 0 0,2 0 0 0 0,-2 0 45 0 0,-3 1-56 0 0,-1 0 56 0 0,-4 1 68 0 0,-3 1 67 0 0,-1-1-1 0 0,-2 1-55 0 0,0-1-91 0 0,-1 0 91 0 0,1 0-102 0 0,-1-2-21 0 0,0 2 21 0 0,-1-2 12 0 0,-1 3-34 0 0,1 0 12 0 0,-1 0-12 0 0,3 1-11 0 0,2-2 11 0 0,3 1 0 0 0,5-1 0 0 0,3 1 113 0 0,5-2 55 0 0,0 0 101 0 0,-1-1-12347 0 0,0 0 12067 0 0,2 7 0 0 0,0 3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5:43.533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0 0 11084 180000 90000,'0'25'4493'0'0,"0"-1"-4426"0"0,0-14-44 0 0,0 3 33 0 0,0-1 11 0 0,0 0 11 0 0,0-1-10 0 0,0-1-23 0 0,0 0-11 0 0,0-2-23 0 0,0 3 0 0 0,0-4 12 0 0,0 4 10 0 0,0-1 12 0 0,1-1 0 0 0,1 1-34 0 0,1-1 56 0 0,1-1-44 0 0,-1 3-1 0 0,1 0 12 0 0,2 0-1 0 0,-2 1-10 0 0,2 0-23 0 0,-2-1 11 0 0,1 1 22 0 0,-2 0 1 0 0,2 2-23 0 0,0 1 11 0 0,1-1-10 0 0,0 3-12 0 0,0-4 44 0 0,0 3-32 0 0,1-1 10 0 0,0 1-11 0 0,1 2-11 0 0,0 1 34 0 0,-1 0-34 0 0,-1-1 0 0 0,0 0 0 0 0,0 1 22 0 0,-2-3 23 0 0,2 1-11 0 0,-3-3-12 0 0,1-1-22 0 0,1 0 34 0 0,0 1-34 0 0,0 0 11 0 0,3 2 22 0 0,-3 1 12 0 0,3-1-22 0 0,-2 0 33 0 0,1 0 56 0 0,-1-1 123 0 0,1 3-213 0 0,3 0-11 0 0,1 3 23 0 0,2 1-23 0 0,1 2 34 0 0,1 1-34 0 0,2 1 0 0 0,-1 0 1 0 0,1-1-12 0 0,-1-3 0 0 0,1 0 0 0 0,-3-3 0 0 0,2 0 0 0 0,-3-3 12 0 0,3 2-12 0 0,-2-1 0 0 0,3-1 0 0 0,-1 0 0 0 0,1 0 0 0 0,2-1 22 0 0,0 2-11 0 0,0 0 0 0 0,2 0 1 0 0,-2 1-1 0 0,0-1-11 0 0,0-1 0 0 0,2-2 0 0 0,-1-1 11 0 0,2 0-11 0 0,-2 0 0 0 0,1 0 11 0 0,-1 0-11 0 0,2 1 23 0 0,-1 1-12 0 0,2 0 0 0 0,1 2 11 0 0,0-1 12 0 0,3 0 0 0 0,0 1-23 0 0,1-1 0 0 0,1 1 34 0 0,1 0-23 0 0,1-1 23 0 0,0 3 67 0 0,0-4-90 0 0,-2 1 23 0 0,0-2-22 0 0,-2-2-12 0 0,-1 0-11 0 0,-2 1 0 0 0,-1 0 33 0 0,-1 1-10 0 0,0 0 22 0 0,-2-1-1 0 0,-1 1-32 0 0,-1-2-1 0 0,-1 0-11 0 0,-1-2 0 0 0,-2 1 0 0 0,-1-1 11 0 0,1 0-11 0 0,0 0 0 0 0,1 2 0 0 0,1-1 0 0 0,0 1 11 0 0,2 0 12 0 0,-1 0-23 0 0,1 1 0 0 0,-1-2 0 0 0,2 1 11 0 0,0-1-11 0 0,0 1 11 0 0,1-1-22 0 0,2 1 22 0 0,0 3-11 0 0,2 0 0 0 0,1 1 0 0 0,-1 2 0 0 0,3-1 0 0 0,-2 0 11 0 0,-1 0-11 0 0,3-2 0 0 0,-2 2 0 0 0,1 0 0 0 0,1 2 0 0 0,0 0 11 0 0,1 0-11 0 0,2 0 0 0 0,0 1-11 0 0,3-1 11 0 0,1 0 0 0 0,1 1 0 0 0,0-2 0 0 0,-3 1 0 0 0,1-1-11 0 0,-2 2 11 0 0,0-1 0 0 0,1 0 0 0 0,0 2 11 0 0,0-2-11 0 0,0 0-11 0 0,0 0 11 0 0,1 0 0 0 0,2-2 0 0 0,0 0 0 0 0,3-3 0 0 0,-2-1 11 0 0,2 0 0 0 0,-1-2-11 0 0,0 2 0 0 0,-1-1 0 0 0,-1 1 0 0 0,0-1 0 0 0,-2 1 0 0 0,1-1 0 0 0,-1-1 12 0 0,2 0-1 0 0,-1 0-11 0 0,0-1 0 0 0,1 1 0 0 0,-1 0 22 0 0,0 0-11 0 0,1-1 1 0 0,1 0 10 0 0,0 0-11 0 0,2-1 34 0 0,0 1-45 0 0,2-2 22 0 0,0 1-10 0 0,0 0-1 0 0,0-2 11 0 0,3 2-11 0 0,0-3-11 0 0,5 1 12 0 0,1-1-1 0 0,7-2-11 0 0,2 2 11 0 0,2-2-22 0 0,1-1 11 0 0,-3 1 0 0 0,0 0 11 0 0,-3 0 0 0 0,0 0-11 0 0,0 1 11 0 0,3 0-11 0 0,-1 0 23 0 0,2-2-23 0 0,-2 1 11 0 0,1-1-11 0 0,-1-1 11 0 0,0 2-11 0 0,-3-1 11 0 0,0 2-22 0 0,-2-1 22 0 0,-1 0-11 0 0,-1 1 0 0 0,-1 0 0 0 0,0-1 0 0 0,-2 2 23 0 0,1-2-12 0 0,-1 0-11 0 0,1-1 0 0 0,-2 1 0 0 0,0-2 0 0 0,0 1 0 0 0,0-1 0 0 0,2 2 22 0 0,1 0-44 0 0,4-1 22 0 0,0 1 0 0 0,1-2 0 0 0,-2 1-11 0 0,-2 1 11 0 0,-3-2 0 0 0,-1 2 0 0 0,-2-2 0 0 0,0 0 0 0 0,-2 1 0 0 0,1-1 11 0 0,-1 1-11 0 0,0-1-11 0 0,1 0 11 0 0,0 0-11 0 0,0 0 22 0 0,-1 1-11 0 0,0-1 11 0 0,-2-1-11 0 0,1 0 0 0 0,-1-1 0 0 0,-1 1 0 0 0,0-1 0 0 0,-1 1 22 0 0,0 0-22 0 0,-1-1 0 0 0,1 2 0 0 0,-1-1 0 0 0,1 1 12 0 0,-1 1-1 0 0,1-1-11 0 0,0 2 0 0 0,-1-4 0 0 0,1 2 0 0 0,-3-2 11 0 0,-1 1-22 0 0,0 0 22 0 0,-2 1-11 0 0,0-2 0 0 0,0 0 0 0 0,-1 0 0 0 0,2 0 0 0 0,-1 0 0 0 0,1 0-11 0 0,0 0 11 0 0,0 0 0 0 0,0 0 0 0 0,1 0 0 0 0,-2 0-11 0 0,-1 0 11 0 0,-1 0 0 0 0,-3 0-12 0 0,0 1 12 0 0,-2 0 0 0 0,-1 0 12 0 0,-2-1-12 0 0,0 0 0 0 0,-1 0-12 0 0,0 0 12 0 0,1 0 12 0 0,-1 0-12 0 0,1 0 11 0 0,0 0-11 0 0,1 0 0 0 0,-1 0 0 0 0,1 0 0 0 0,-2 0 0 0 0,1 0 11 0 0,-3 0 0 0 0,0 0 0 0 0,-2 0-11 0 0,1-1 0 0 0,-1-1 0 0 0,0 0 0 0 0,0 1 12 0 0,0-1-12 0 0,0 2 11 0 0,1-2-11 0 0,1 0 22 0 0,-1-1-11 0 0,0-1-11 0 0,-2 2 0 0 0,0-1 0 0 0,-1 2 0 0 0,0-1 0 0 0,0 2 0 0 0,0-2 0 0 0,1 0 0 0 0,0-2 12 0 0,2 1-12 0 0,1-1 33 0 0,-1 1-33 0 0,3-1 34 0 0,1-1-34 0 0,0 0 11 0 0,1-2-11 0 0,1 2 11 0 0,-1-1-11 0 0,3 0 11 0 0,0 1 12 0 0,-2-2 10 0 0,4 0-33 0 0,-3 0 23 0 0,2-1-11 0 0,0 0 10 0 0,1 0 12 0 0,1 0-23 0 0,1 0 0 0 0,-3 1 11 0 0,1 0-10 0 0,-1 0-12 0 0,-2 1 0 0 0,1 0 0 0 0,-3 0 0 0 0,1 1 11 0 0,-2-2 0 0 0,0 1-11 0 0,0-1 0 0 0,-2 2 22 0 0,-2 0-10 0 0,-2 0-12 0 0,-5 2 0 0 0,-3 0 22 0 0,0 2-22 0 0,2-3 0 0 0,-1 2 11 0 0,1-2-11 0 0,-1 1 0 0 0,-1 1 0 0 0,2-1 0 0 0,0 0 0 0 0,-3 0 11 0 0,5-2-11 0 0,-2 1 0 0 0,3-2 0 0 0,-1 0 0 0 0,2 0 0 0 0,1-1 0 0 0,1-2 0 0 0,0 1 0 0 0,0-1 12 0 0,-2 1-12 0 0,0 2-12 0 0,-2 0 12 0 0,-1 2 0 0 0,-4-1 23 0 0,2 0-296 0 0,-3 2 0 0 0,3-1 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5:38.678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1 872 10446 180000 90000,'13'-24'6129'0'0,"-2"4"-6118"0"0,-7 9-11 0 0,0 1 11 0 0,0 0 0 0 0,0-2-11 0 0,1 0 0 0 0,-1-1-22 0 0,0 1 22 0 0,0-1 22 0 0,1 0 1 0 0,0-1-23 0 0,0-1 11 0 0,-1 1-11 0 0,0-1 0 0 0,-1 1 0 0 0,2 0 0 0 0,-1 1 11 0 0,0 1 0 0 0,0 0 0 0 0,2 2 1 0 0,-2-2 10 0 0,1 1 0 0 0,0-2 46 0 0,0 3-1 0 0,-1-3-34 0 0,3 1-10 0 0,-3-1 22 0 0,1 0-12 0 0,0 0 12 0 0,-1 2-23 0 0,1-1-10 0 0,0 1 10 0 0,0 0-11 0 0,-1 2 0 0 0,0-1-11 0 0,0 2 12 0 0,-2 0 55 0 0,2 0-11 0 0,0-5-23 0 0,2 2 12 0 0,-1-4-22 0 0,1 4-23 0 0,-3 0 33 0 0,0 2 23 0 0,0 0 12 0 0,-1 1-45 0 0,4-5-12 0 0,-2 4 0 0 0,2-5 23 0 0,-1 5-12 0 0,-2-1 12 0 0,1 0 22 0 0,-2 3-34 0 0,2-3 0 0 0,0 2-10 0 0,-1-1-12 0 0,1-3 11 0 0,-1 2 0 0 0,0-1-11 0 0,0 0 11 0 0,-2 2-11 0 0,4-2 0 0 0,-4 2 11 0 0,2-2 1 0 0,-1 3 10 0 0,0-1 0 0 0,1 0 90 0 0,-1 1-67 0 0,2-1 0 0 0,0 1-23 0 0,0-3-10 0 0,-1 1 10 0 0,1-2 12 0 0,0 2-12 0 0,-1 0 12 0 0,0 2-292 0 0,-1-1 269 0 0,13 14 12 0 0,-8-3-1 0 0,9 12-11 0 0,-10-7 0 0 0,-2 1 1 0 0,3 0-12 0 0,-3-1 11 0 0,4 0 0 0 0,-1 2-11 0 0,-1-2 0 0 0,0 3 0 0 0,1-1 0 0 0,-1-1 22 0 0,1 0-22 0 0,1-3-22 0 0,-2 0 22 0 0,3 3 22 0 0,-1-2-22 0 0,-2 2 12 0 0,1-2-12 0 0,0 1 0 0 0,1 0 11 0 0,2 1-22 0 0,-2 1 11 0 0,1 0 0 0 0,-2 0 0 0 0,1-1 0 0 0,-1-1 0 0 0,-1 0 22 0 0,-1-1-22 0 0,1 2 0 0 0,-1 0 0 0 0,2-2 0 0 0,1 4 11 0 0,-1-4 0 0 0,1 5-11 0 0,-1-2-11 0 0,-1 1 11 0 0,0 0 0 0 0,1-1 0 0 0,0 1 0 0 0,0-2 11 0 0,-1 1-11 0 0,0-1 0 0 0,0 0-11 0 0,1 0 11 0 0,0 0 0 0 0,0 1 0 0 0,0 0 0 0 0,-1 1 11 0 0,2 1 1 0 0,-2 0 10 0 0,2 0-11 0 0,-1 1-11 0 0,0-1 0 0 0,0-2 0 0 0,0 0 0 0 0,-1-2 0 0 0,1 1-11 0 0,0 1-11 0 0,1-1 22 0 0,-1 1 0 0 0,0-2 22 0 0,1 0-22 0 0,-2-1 11 0 0,2 0-11 0 0,-1 1 0 0 0,0-1-33 0 0,0 0 33 0 0,2 0 22 0 0,-2-1-22 0 0,1 1 0 0 0,-2 0 22 0 0,1-1-22 0 0,1 3 0 0 0,-1-3 0 0 0,1 3 0 0 0,-1-3-11 0 0,-1 2 22 0 0,2-1-11 0 0,-1 1 0 0 0,1 0 0 0 0,-1 1 0 0 0,0-1 0 0 0,-2 2-11 0 0,1-3 11 0 0,-1 4-1547 0 0,0-4 1 0 0,-1 3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5:48.317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195 476 11017 180000 90000,'-17'-21'5546'0'0,"0"1"-5277"0"0,6 9-146 0 0,1-1-44 0 0,0-1-68 0 0,1 0 56 0 0,3 0 0 0 0,1 0-22 0 0,1 0 34 0 0,1 2-12 0 0,2 1-67 0 0,0 1 11 0 0,1-3-22 0 0,0 2 0 0 0,0-3-12 0 0,2 3 23 0 0,4 0 0 0 0,3-1-22 0 0,5 0 11 0 0,0 2-23 0 0,1 3-11 0 0,-2 3 12 0 0,0 2-79 0 0,-2 1 112 0 0,-2 1 0 0 0,1 6 33 0 0,-2 4-10 0 0,-2 7 33 0 0,-2 2-56 0 0,-2 0 22 0 0,-1-2 0 0 0,-1 0 12 0 0,0-3 11 0 0,-1 1 0 0 0,-4-2-1 0 0,-3-2 1 0 0,-6-1-10 0 0,-3-4 32 0 0,-1-3 56 0 0,-1-3-22 0 0,0-1-34 0 0,-2-6 67 0 0,4-4-78 0 0,-2-7-33 0 0,2-5 55 0 0,3-2-33 0 0,3-2-45 0 0,3-2-22 0 0,3 1 22 0 0,3 2-12 0 0,1 4 12 0 0,1 3 0 0 0,0 2-22 0 0,1 0 11 0 0,5 1 11 0 0,5-2-11 0 0,7 1-1 0 0,5 1-10 0 0,1 3 0 0 0,0 2-46 0 0,0 4 35 0 0,-5 3-34 0 0,-1 3 55 0 0,-4 5 24 0 0,0 5-12 0 0,-4 8 22 0 0,0 8 23 0 0,-2 4-45 0 0,-3 5 11 0 0,-1-1-11 0 0,-4 1 22 0 0,0-2-22 0 0,0-2 34 0 0,-4-3-12 0 0,-3-3-10 0 0,-6-2 32 0 0,-2-5-32 0 0,-1-3 32 0 0,-1-5-10 0 0,-1-5 0 0 0,-1-2-34 0 0,0-3-23 0 0,0-4-33 0 0,-2-5 45 0 0,3-7-67 0 0,-1-5 78 0 0,4-4-79 0 0,1-1 57 0 0,4-1-34 0 0,3-1 11 0 0,4 1 11 0 0,2-3 1 0 0,1 1-12 0 0,5 2 11 0 0,2 1-55 0 0,6 7 22 0 0,2 2-69 0 0,4 6 2 0 0,4 3 56 0 0,3 3-46 0 0,5 3-32 0 0,-1 1-24 0 0,0 1 57 0 0,-3 8 123 0 0,-3 1-11 0 0,-4 9-23 0 0,-3 3 34 0 0,-5 0 12 0 0,-3 3-12 0 0,-3 0 22 0 0,-3 2-11 0 0,-2 1 23 0 0,-1 0-1 0 0,-2 0 12 0 0,-4-5-22 0 0,-5 1-1 0 0,-6-7 23 0 0,-4-3 33 0 0,-2-6-22 0 0,-2-4-11 0 0,-1-2 0 0 0,-1-4-12 0 0,2-7 35 0 0,0-7 21 0 0,3-7-33 0 0,2-2-33 0 0,3-3-12 0 0,3 3-11 0 0,2-3-11 0 0,4 4-1 0 0,4 0 12 0 0,2 1-67 0 0,2 2 67 0 0,0-2 0 0 0,6 2 0 0 0,2-1-11 0 0,7 1 0 0 0,4 3-34 0 0,2 2-11 0 0,4 6 22 0 0,1 5-10 0 0,1 3 10 0 0,0 3 23 0 0,-2 6 0 0 0,-3 3 11 0 0,-2 8 0 0 0,-4 2 11 0 0,-3 2 0 0 0,-4-1 23 0 0,-2 2-12 0 0,-3-1-11 0 0,-2 1 34 0 0,-2-1-23 0 0,-2-1 46 0 0,-5-1-24 0 0,-6-2 12 0 0,-5-3-44 0 0,-4-2 55 0 0,-2-3-34 0 0,-1-4 23 0 0,1-2-32 0 0,0-3 20 0 0,2-4-21 0 0,0-5-23 0 0,4-5-23 0 0,1-3 1 0 0,5-1 0 0 0,4 3-35 0 0,4 2 12 0 0,2 1 0 0 0,2-1 23 0 0,0 2-23 0 0,6 0-11 0 0,4 3-56 0 0,9 2 56 0 0,6 3-22 0 0,3 2 10 0 0,1 1 12 0 0,-2 4 34 0 0,-3 5 0 0 0,-4 4 22 0 0,-3 6-12 0 0,-5 2 24 0 0,-4 1-12 0 0,-3 3 22 0 0,-2-1 0 0 0,-2 4 1 0 0,-1-1 22 0 0,0 0-12 0 0,-5-1-10 0 0,-2-6-1 0 0,-7-1 12 0 0,-2-3-12 0 0,-1-3 0 0 0,-2-1-10 0 0,1-4 21 0 0,1-4 68 0 0,2-2-90 0 0,3-2 0 0 0,3 0-179 0 0,1-1 157 0 0,6-14 0 0 0,6 7-34 0 0,8-10 23 0 0,7 12 11 0 0,6 2-12 0 0,0 2-33 0 0,1 2 45 0 0,-4 0 11 0 0,-3 3 11 0 0,-6 3-11 0 0,-4 1 23 0 0,-4 1 44 0 0,-3 2 11 0 0,-1-2 23 0 0,-1 3-23 0 0,-11-4 46 0 0,-1-2 33 0 0,-9-1-101 0 0,2-4 79 0 0,2-2-46 0 0,-1-4-78 0 0,1-3 57 0 0,2-4-68 0 0,3-1 0 0 0,3-1-12 0 0,3-2-32 0 0,3-2 10 0 0,2-2 34 0 0,1 2-11 0 0,0 1 0 0 0,0 5-23 0 0,3 2-11 0 0,4 2-11 0 0,5 2 23 0 0,3 2 10 0 0,2 0-90 0 0,-1 3 1 0 0,-2 1 68 0 0,-3 1 32 0 0,-4 0 124 0 0,0 10 113 0 0,-5-3-158 0 0,-14 4 1 0 0,1-7 32 0 0,-11-6-21 0 0,9-3-12 0 0,2-4-56 0 0,3-3-11 0 0,1-4 0 0 0,3-3 0 0 0,2 0-45 0 0,1-2 45 0 0,1 3 0 0 0,0 1-11 0 0,3 1 0 0 0,2 2-11 0 0,7 1-23 0 0,3 3 11 0 0,3 1-11 0 0,3 4-11 0 0,-2 1-11 0 0,1 3 56 0 0,-1 3-23 0 0,-2 5 23 0 0,-3 5 11 0 0,-1 7 0 0 0,-5 1 0 0 0,-2 3 45 0 0,-3-1-45 0 0,-3 3 0 0 0,-2 1 0 0 0,-7 0-56 0 0,-6 1 34 0 0,-6 0-394 0 0,-4-2-2564 0 0,-1-3 2980 0 0,-4-5 0 0 0,13-8 0 0 0,1-5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20.778"/>
    </inkml:context>
    <inkml:brush xml:id="br0">
      <inkml:brushProperty name="width" value="0.1" units="cm"/>
      <inkml:brushProperty name="height" value="0.6" units="cm"/>
      <inkml:brushProperty name="color" value="#3378BC"/>
      <inkml:brushProperty name="inkEffects" value="pencil"/>
    </inkml:brush>
  </inkml:definitions>
  <inkml:trace contextRef="#ctx0" brushRef="#br0">0 0 13337 180000 90000,'0'0'-1536'0'0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14:32.019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nkEffects" value="pencil"/>
    </inkml:brush>
  </inkml:definitions>
  <inkml:trace contextRef="#ctx0" brushRef="#br0">62 1 11185 180000 90000,'-20'3'7294'0'0,"4"-1"-12975"0"0,16-2 5681 0 0,-11 8 0 0 0,-3 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8:57:29.283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52 1931 11353 180000 90000,'-29'14'3933'0'0,"6"-2"-1109"0"0,23-12-2802 0 0,13-25-22 0 0,-2 11 0 0 0,12-21 0 0 0,-5 16 0 0 0,1 0 0 0 0,-1 0 0 0 0,0 0 0 0 0,-2 3 11 0 0,-1 1-11 0 0,-2 1 0 0 0,0 0 0 0 0,1-1 0 0 0,1 1 12 0 0,1-2-12 0 0,3-1 0 0 0,0 1 0 0 0,4-3 22 0 0,-2 2-22 0 0,3-2-34 0 0,-1 1 34 0 0,1-1-11 0 0,-1 2 11 0 0,-1 2 0 0 0,-2 1 0 0 0,1 1 0 0 0,0 1 0 0 0,3-1 0 0 0,0 0 0 0 0,3-3 0 0 0,1 0 11 0 0,2-3-11 0 0,1 0 0 0 0,-1-1 0 0 0,2-1 0 0 0,-2 1 0 0 0,2-2-11 0 0,-2 2 11 0 0,1 0 11 0 0,0 2-11 0 0,-2 0 0 0 0,1 0 0 0 0,-2 0 0 0 0,2 0 0 0 0,-3-1 0 0 0,1 1 0 0 0,-2-1 0 0 0,0 1 0 0 0,1 0 0 0 0,-1 0 0 0 0,1 0-11 0 0,-1 0 11 0 0,0 0 0 0 0,0 1 0 0 0,-3 1 0 0 0,1 1 0 0 0,-2 1-22 0 0,-1 2 22 0 0,0 1 0 0 0,-1 0 0 0 0,0-2 11 0 0,0 1-11 0 0,2-3 0 0 0,2 0-11 0 0,1-1 0 0 0,3 0 11 0 0,0-1 0 0 0,4 1 0 0 0,1-2 0 0 0,3 0 0 0 0,3-2 0 0 0,2 1-12 0 0,3-2 12 0 0,-3 1 0 0 0,3 0-22 0 0,-5 1 22 0 0,-1 0 0 0 0,-4 3 0 0 0,-4-1 0 0 0,-1 1 0 0 0,-1 0 0 0 0,1-1 0 0 0,1 1 0 0 0,1 0 0 0 0,1 0 0 0 0,1 1 0 0 0,2-1 0 0 0,0 0 0 0 0,1 0 0 0 0,1-1 0 0 0,-1 0 0 0 0,0 0 0 0 0,-2 0-11 0 0,0 1 11 0 0,1-1 0 0 0,2 0 11 0 0,1-1-11 0 0,3-1 0 0 0,2 1 0 0 0,2-2 0 0 0,2 0 22 0 0,-1 0-22 0 0,1 0 0 0 0,-2 1 0 0 0,-1 1 0 0 0,-3 2 0 0 0,1 2 0 0 0,-2 1 0 0 0,3 3 0 0 0,-1-2 0 0 0,1 4 0 0 0,-1-2 0 0 0,-2 3 0 0 0,-1-1 0 0 0,-3 1 0 0 0,-4 0 0 0 0,-4 0 0 0 0,-6 3 12 0 0,-6 0-12 0 0,-5 3 268 0 0,-5 0-256 0 0,4-3-12 0 0,-4 3 0 0 0,4-4 0 0 0,1 3 100 0 0,-6-2-100 0 0,7 1 0 0 0,-4 0 12 0 0,2 0 21 0 0,0 1-1128 0 0,-2 0 1 0 0,-1 0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24.806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1359 12417 180000 90000,'-9'0'1043'0'0,"1"0"425"0"0,8 0-852 0 0,-4 0 56 0 0,2 0 751 0 0,-2 0-1411 0 0,16 5-12 0 0,-1 0 0 0 0,11 3-12 0 0,-5-3 12 0 0,-1 0 0 0 0,0-2-22 0 0,-1-1 22 0 0,1-2-45 0 0,0 0 45 0 0,0 0 0 0 0,-1 0 0 0 0,0 0-22 0 0,-2 0 22 0 0,0-1-23 0 0,-2-2 12 0 0,-1-1 11 0 0,1-2 0 0 0,0 1 23 0 0,-1-2-12 0 0,2 0-11 0 0,-3 0 0 0 0,1 0-11 0 0,0-1 11 0 0,-2 1 22 0 0,1-1 12 0 0,-1-1-34 0 0,0-1-45 0 0,-1 2 45 0 0,0-2 0 0 0,0 1 11 0 0,-1-1 34 0 0,0 0-34 0 0,-1-1 23 0 0,-2 0-12 0 0,0-1 0 0 0,-1-1-22 0 0,-1 0 0 0 0,0 0 12 0 0,-1 0-1 0 0,0 1 22 0 0,0-1-10 0 0,0 2-12 0 0,0 2 11 0 0,0 1-22 0 0,0 3 0 0 0,0 1-22 0 0,0 1 11 0 0,0 0 0 0 0,0-1-1 0 0,0-1-10 0 0,0 1 11 0 0,0-1 0 0 0,0 0-1 0 0,0 1-32 0 0,0 1 10 0 0,2-1 12 0 0,2 2-23 0 0,2-1 22 0 0,1 0 12 0 0,3 1 11 0 0,1 0 0 0 0,2 1 11 0 0,2 0 1 0 0,2 1-1 0 0,1 0 0 0 0,2 0 0 0 0,-1-1 12 0 0,2 0-23 0 0,0-2 0 0 0,0 1 0 0 0,1-2 0 0 0,-3 0 11 0 0,2-2-11 0 0,-2-2 0 0 0,0-1 0 0 0,0-1 0 0 0,0-3 0 0 0,0 2 11 0 0,0-4 0 0 0,-1 2-11 0 0,0-1-11 0 0,-3 0 11 0 0,-1 2 0 0 0,-3 0-11 0 0,-2 0 11 0 0,-1 0 45 0 0,-2-3 11 0 0,-2 1-12 0 0,0-1-21 0 0,-2-1-1 0 0,0 1 23 0 0,-1 2-11 0 0,-1-2 10 0 0,0 0-21 0 0,0-1 10 0 0,0-1-33 0 0,-2 1 0 0 0,0 1 12 0 0,-1 4 21 0 0,1 4-33 0 0,1 1-33 0 0,0 0 21 0 0,1-2-10 0 0,0-2 11 0 0,0-4 11 0 0,0-1 0 0 0,1-1-23 0 0,4-1-21 0 0,3 3 21 0 0,3 1-10 0 0,1 3 33 0 0,2 2 0 0 0,1 0 0 0 0,3 1 0 0 0,1-1-12 0 0,0 2-10 0 0,1 1 11 0 0,0 1 11 0 0,1 3 11 0 0,1 1 11 0 0,2-1 12 0 0,0 0-23 0 0,1-2-11 0 0,-3-1 0 0 0,-2 0 23 0 0,-2-2-23 0 0,-3-1 0 0 0,-2 0 0 0 0,-4-1 22 0 0,0 0-22 0 0,-3-1 34 0 0,0-1-23 0 0,-1-1 11 0 0,0-4 45 0 0,0-5-11 0 0,0-7-11 0 0,1-4-45 0 0,1-6 11 0 0,3 1-11 0 0,0 1 0 0 0,1 4-11 0 0,0 5 11 0 0,0 5 0 0 0,0 5 0 0 0,2 2 11 0 0,0 3 45 0 0,2 0-22 0 0,3 2 11 0 0,1-1-12 0 0,4 0 35 0 0,0 0-35 0 0,3 1-33 0 0,-4-1 34 0 0,0 2-34 0 0,-2-1-975 0 0,-1 2-1815 0 0,0 2 2790 0 0,-2 2 0 0 0,-7 2 0 0 0,-4 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27.386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25 1668 12641 180000 90000,'-14'-5'3878'0'0,"4"1"-3531"0"0,10 4-190 0 0,0 0-113 0 0,10 0-32 0 0,1 0-12 0 0,11 0 33 0 0,-3 0-22 0 0,1 0 23 0 0,-2 0-34 0 0,-1 0 0 0 0,-3 0 34 0 0,0 0-34 0 0,-1 0-12 0 0,0 0 12 0 0,0 0-22 0 0,-1 0 0 0 0,1-3 22 0 0,-1-1 56 0 0,0-5-34 0 0,0-2 0 0 0,0 0 12 0 0,0-2-23 0 0,0 2-11 0 0,-1-2 0 0 0,-1 2 23 0 0,-1-2 10 0 0,-1-1-22 0 0,0-1 12 0 0,1-1-1 0 0,-1 0-22 0 0,0-1 34 0 0,0 2-23 0 0,-1 1 11 0 0,-1 2-10 0 0,-2 0 44 0 0,-1 1-22 0 0,0 0 33 0 0,-2 0 12 0 0,0 2 10 0 0,1 2-10 0 0,-2 0-35 0 0,1 0-21 0 0,-1 0-23 0 0,1-1 0 0 0,0 0-11 0 0,1 0 11 0 0,0-1 11 0 0,0-1-11 0 0,1-1 0 0 0,1 1 0 0 0,-1 0 0 0 0,1 3 0 0 0,-1 0 0 0 0,0 3 0 0 0,-1 0 0 0 0,-1 1 11 0 0,1 0-11 0 0,0 1 0 0 0,-1-1 0 0 0,1 1 0 0 0,-1-1 0 0 0,1 1 0 0 0,-1-1 0 0 0,0 0 0 0 0,1-1 0 0 0,0 0 0 0 0,0 0-22 0 0,2-1 22 0 0,0 0-34 0 0,2 0 34 0 0,-1 0 0 0 0,1-1 0 0 0,1 2 0 0 0,1-3 0 0 0,1 2 0 0 0,0-2-11 0 0,2 1 0 0 0,0 0 11 0 0,2-1-23 0 0,0 2 23 0 0,0 0 0 0 0,0 1-33 0 0,0 2 33 0 0,1 0 0 0 0,-2 1 22 0 0,1-1 0 0 0,-2 0-22 0 0,1 1 23 0 0,-1 0-12 0 0,-1 1-11 0 0,1-1 0 0 0,-1 1-22 0 0,1-1 22 0 0,1 1-12 0 0,1 0 35 0 0,2 0-23 0 0,0 0 33 0 0,2 0-21 0 0,-1 2 21 0 0,-1 0-33 0 0,0 1 0 0 0,0 0 11 0 0,-1-2-11 0 0,-1 0 0 0 0,-1 0 0 0 0,0-1 12 0 0,-1 0 10 0 0,1-1-11 0 0,0-3 23 0 0,1-3 22 0 0,0-5-23 0 0,0-2 35 0 0,0 0-12 0 0,-1-3-12 0 0,-1 2-32 0 0,-1-1 66 0 0,-1 0-33 0 0,0-1 0 0 0,-2-2-12 0 0,-2 0 23 0 0,0 0-11 0 0,-2-1-11 0 0,-1 0-12 0 0,0 0 34 0 0,0 0-22 0 0,0-1-1 0 0,0-1 1 0 0,-1 1-23 0 0,0 2 0 0 0,-1 2 34 0 0,0 4 11 0 0,0 4 101 0 0,0 2-33 0 0,0 1-46 0 0,0-1-56 0 0,0 0-22 0 0,0-4 0 0 0,0 1 0 0 0,0-1-22 0 0,0 1 11 0 0,0 0 0 0 0,0-3-1 0 0,0-1-32 0 0,2-1 44 0 0,2-1-12 0 0,3 2 12 0 0,-1 0-11 0 0,0 4 11 0 0,-1 2-33 0 0,0 2 33 0 0,-2 3-56 0 0,0-1 22 0 0,0 3-22 0 0,0-1 22 0 0,2 1 34 0 0,3 1 23 0 0,2 0-12 0 0,3 0-11 0 0,2 0 0 0 0,-1 0 34 0 0,2 0-23 0 0,-4 0 11 0 0,2 1 12 0 0,-2 1-34 0 0,3 2 0 0 0,-1-1 11 0 0,1-1 11 0 0,-1 0-44 0 0,1-1 44 0 0,0 0-22 0 0,1-1 0 0 0,2 0 12 0 0,2 0-12 0 0,3 0 11 0 0,2 0-11 0 0,1 0 0 0 0,2 0 0 0 0,-1-1-11 0 0,-2-2-1 0 0,-2-2-10 0 0,-4-2 22 0 0,-1 0 0 0 0,-4-1 22 0 0,-2 0-22 0 0,-2 0 34 0 0,-2-2 11 0 0,-3 2 33 0 0,-1-4-11 0 0,-1 0-67 0 0,-2-3 23 0 0,0-4-1 0 0,0-3 12 0 0,0-6-34 0 0,-1-3 0 0 0,2-1 11 0 0,0 0-11 0 0,0 3 0 0 0,1 4 0 0 0,-2 3 0 0 0,-1 3 11 0 0,0 4-11 0 0,1 3 0 0 0,-1 4-11 0 0,2 3 0 0 0,-2 1-34 0 0,2 1 0 0 0,1-1 23 0 0,5-3-23 0 0,5-2 11 0 0,10-2 34 0 0,7-1 12 0 0,9 1-1 0 0,5 0 0 0 0,4 2 56 0 0,0 1-33 0 0,1-1-23 0 0,-3 0 56 0 0,-4 0-33 0 0,-8 0 22 0 0,-7 0-23 0 0,-8 1 23 0 0,-7 3-56 0 0,-3-1-11 0 0,-4 3-1087 0 0,0 2-3608 0 0,0-2 4706 0 0,-1 1 0 0 0,-2 0 0 0 0,-1 0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30.318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1991 10882 180000 90000,'-13'0'3194'0'0,"2"0"-2869"0"0,11 0-235 0 0,0 0-90 0 0,-3 4 45 0 0,2-3 44 0 0,3 4 68 0 0,6-3 0 0 0,5 0 44 0 0,4 0 35 0 0,1-1-102 0 0,3-1 34 0 0,2 0 67 0 0,2-1 68 0 0,-1-4-79 0 0,0-2-22 0 0,-1-5-57 0 0,-2-2 113 0 0,-3 0-79 0 0,-2 0-56 0 0,-2 0-67 0 0,-2 2 12 0 0,0 0-12 0 0,-2 1-33 0 0,0 0-12 0 0,0-1 23 0 0,2-1 22 0 0,-1-1 22 0 0,2-2-22 0 0,-2-2 11 0 0,1 1-22 0 0,-3-1 33 0 0,1-1-44 0 0,-3 2-23 0 0,1 1 0 0 0,-2 2 1 0 0,-1 4-1 0 0,-1 1-11 0 0,0 1 33 0 0,0-1-10 0 0,-1-2-12 0 0,1-1 11 0 0,0-3-10 0 0,0-3 21 0 0,-1 0-10 0 0,1-1-23 0 0,0-1 22 0 0,-1 2-22 0 0,0 0 11 0 0,1 3 12 0 0,-2 3-12 0 0,2 2-11 0 0,-2 5 0 0 0,1 0 0 0 0,-2 1 0 0 0,0-2-11 0 0,1 1-23 0 0,0-3 34 0 0,3 0 0 0 0,0 0 0 0 0,2-2-11 0 0,3-1 0 0 0,0 1 11 0 0,2-1 0 0 0,0 2 11 0 0,1 0 0 0 0,-1 0 0 0 0,0 2 23 0 0,-1-1-1 0 0,0 1-10 0 0,-1 2-23 0 0,2-1 22 0 0,-2 2-22 0 0,3-1-22 0 0,0 2 22 0 0,0 1 0 0 0,0 1 67 0 0,1 0-33 0 0,-1 1-23 0 0,2 0 0 0 0,-1 0 34 0 0,1 1-23 0 0,2 1-11 0 0,-1 2 1 0 0,0 2-1 0 0,1-1-11 0 0,-1 0 0 0 0,1-1 0 0 0,-1-2 0 0 0,-2 0 0 0 0,1 0 0 0 0,-2-1 0 0 0,0 0 0 0 0,-1-1 0 0 0,1 0 11 0 0,1 0 0 0 0,1 0 0 0 0,1 0-11 0 0,2 0 0 0 0,-1-1 0 0 0,2-2 0 0 0,-2-1 0 0 0,1-3-22 0 0,-2-1 44 0 0,0 0-22 0 0,-1-1 0 0 0,0 1 23 0 0,0 0-46 0 0,-1-2 46 0 0,0 0-1 0 0,-2 0-11 0 0,-1-2-11 0 0,-2 2 23 0 0,-1-2 33 0 0,-2 0-56 0 0,-1 0 45 0 0,0-2-1 0 0,-2-1-21 0 0,2-3-12 0 0,-2 0 0 0 0,2-1-11 0 0,-2 4 0 0 0,0 0 11 0 0,0 3 12 0 0,-2 1-1 0 0,0-1-11 0 0,-1 2 12 0 0,0-4-23 0 0,0 0 0 0 0,0-3-11 0 0,0 0 11 0 0,0 2-23 0 0,1 3 12 0 0,0 3-45 0 0,2 5-11 0 0,-1 1 56 0 0,1 3-12 0 0,0-1 23 0 0,4 0 11 0 0,2 0 1 0 0,2-1-12 0 0,4 0 0 0 0,3-1 0 0 0,5 0 11 0 0,4 1 11 0 0,4-2-22 0 0,4 0 11 0 0,0 1-11 0 0,2-1 0 0 0,-2 1 12 0 0,-3 0-1 0 0,0 0-11 0 0,-5 2 11 0 0,-4-2 0 0 0,-4 0 0 0 0,-1-1 12 0 0,-2-1-12 0 0,-1 0-11 0 0,-1-4 11 0 0,1-2 12 0 0,-1-5 33 0 0,4-7-11 0 0,-1-7 11 0 0,3-6-45 0 0,-3-4 0 0 0,-1-1 1 0 0,-2 2-1 0 0,-3 4-11 0 0,-2 4 33 0 0,-2 6 1 0 0,-3 4-12 0 0,-2 4-10 0 0,-1 3 55 0 0,-1 2-45 0 0,0 1 23 0 0,0 2-45 0 0,0-1-11 0 0,0 1-12 0 0,0 2 1 0 0,0 1 22 0 0,0 1-11 0 0,0 0 11 0 0,0 2-11 0 0,0 0-1 0 0,0-1 12 0 0,0 1-33 0 0,1 1 33 0 0,1-3-45 0 0,3 0 34 0 0,2-2-12 0 0,3 0-10 0 0,2 1 33 0 0,5 0 0 0 0,1 0 0 0 0,4 2 11 0 0,3-1 11 0 0,0 1 12 0 0,1 1 0 0 0,-1 0-1 0 0,-3-1-22 0 0,-2 2-11 0 0,-3 0 12 0 0,-4 0-12 0 0,-3 0 11 0 0,-3-1 11 0 0,-1 1-22 0 0,0-1 11 0 0,0 0-11 0 0,0-3 45 0 0,2-2-22 0 0,2-5-12 0 0,3-3 0 0 0,2-4-11 0 0,1 0 0 0 0,-1 1 0 0 0,0 2 0 0 0,-3 3 11 0 0,-2 5-11 0 0,-2 2 23 0 0,-4 2-12 0 0,1 0 11 0 0,-3 1 57 0 0,0-1 55 0 0,1-1 0 0 0,0-1-33 0 0,0-2-11 0 0,-1-3-12 0 0,0-2-22 0 0,-1-3 0 0 0,0 1-11 0 0,-1 1 0 0 0,0 2 33 0 0,0 3 23 0 0,0 1 23 0 0,0 2 10 0 0,0 0-44 0 0,0 1-45 0 0,0 2-3003 0 0,0 1-1547 0 0,0 18 4505 0 0,0 2 0 0 0,0 2 0 0 0,0-5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35.882"/>
    </inkml:context>
    <inkml:brush xml:id="br0">
      <inkml:brushProperty name="width" value="0.1" units="cm"/>
      <inkml:brushProperty name="height" value="0.6" units="cm"/>
      <inkml:brushProperty name="color" value="#001F5F"/>
      <inkml:brushProperty name="inkEffects" value="pencil"/>
    </inkml:brush>
  </inkml:definitions>
  <inkml:trace contextRef="#ctx0" brushRef="#br0">1 4 10390 180000 90000,'13'-2'6207'0'0,"0"1"-6173"0"0,1 2-12 0 0,0 2-11 0 0,4 2-11 0 0,-2-1 0 0 0,2 3 0 0 0,0-2 23 0 0,-1 3-23 0 0,1 0 22 0 0,-2-1-11 0 0,0 1-11 0 0,-2-2 0 0 0,0 1 23 0 0,0 2-12 0 0,2-2-11 0 0,-1 1 11 0 0,2 1-11 0 0,0-1 0 0 0,1 2 0 0 0,2 0 0 0 0,-1 1 0 0 0,1 0 34 0 0,-1 0-12 0 0,-2-1 23 0 0,-2 0-34 0 0,0-2 0 0 0,0-1 12 0 0,0 2-12 0 0,0-2 11 0 0,1 2-22 0 0,0 0 11 0 0,1 1 1 0 0,-1 1-12 0 0,1 1 11 0 0,-2-2 0 0 0,0-1 0 0 0,-1 0 12 0 0,0-1-23 0 0,-2 0 11 0 0,2 1 0 0 0,1 0-11 0 0,1 3-22 0 0,2 2 22 0 0,1 1 0 0 0,1 3 22 0 0,2 0-22 0 0,-1 0 11 0 0,0 0 0 0 0,-1 1-11 0 0,0-1 0 0 0,0 3-22 0 0,0 0 22 0 0,1 2 0 0 0,-1 1 0 0 0,1 2 0 0 0,1 0 0 0 0,0 1 11 0 0,1-1-11 0 0,-1-2 11 0 0,1-1-11 0 0,-3-5 12 0 0,-2-2 10 0 0,-3-3-22 0 0,-1-1 11 0 0,-1 0-11 0 0,1 0 0 0 0,-2-2 0 0 0,-2 2 11 0 0,0-3 1 0 0,-2-1-12 0 0,-2-3 22 0 0,0-2-22 0 0,-5-1-490 0 0,1-1 1 0 0,-2 0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37.952"/>
    </inkml:context>
    <inkml:brush xml:id="br0">
      <inkml:brushProperty name="width" value="0.1" units="cm"/>
      <inkml:brushProperty name="height" value="0.6" units="cm"/>
      <inkml:brushProperty name="color" value="#001F5F"/>
      <inkml:brushProperty name="inkEffects" value="pencil"/>
    </inkml:brush>
  </inkml:definitions>
  <inkml:trace contextRef="#ctx0" brushRef="#br0">1 1 11006 180000 90000,'8'0'3383'0'0,"-1"0"-2352"0"0,-6 0-1019 0 0,2 0 32 0 0,0 0 24 0 0,4 0 55 0 0,0 0-34 0 0,3 0 23 0 0,1 0-21 0 0,2 1-13 0 0,0 0-11 0 0,0 0 1 0 0,1 2-12 0 0,1 0 0 0 0,0 1 22 0 0,-1-1 0 0 0,0 1 45 0 0,0 0-22 0 0,0-1-56 0 0,-1 0-23 0 0,-1 0 1 0 0,-2-1-12 0 0,1 0 23 0 0,0 0-23 0 0,1 2-11 0 0,1-1 0 0 0,0 0 22 0 0,-1 1-11 0 0,2 1 12 0 0,-1-2-12 0 0,2 3-11 0 0,-3-1 34 0 0,1 1-34 0 0,-1 1 44 0 0,1 1-32 0 0,-1-1-12 0 0,1 0 11 0 0,-1 0-11 0 0,0-3 11 0 0,-1 2 0 0 0,2-1 12 0 0,-3 1-23 0 0,3 0 0 0 0,-2 1 0 0 0,0-2 11 0 0,0 2-11 0 0,0-2 0 0 0,0 2 0 0 0,1-1 0 0 0,1 2 0 0 0,0 0 0 0 0,0 1 11 0 0,1-1-11 0 0,0 1 0 0 0,-1-1-11 0 0,3 3 0 0 0,1 0 11 0 0,0 3 0 0 0,3 0 0 0 0,-1 0 0 0 0,1 1 11 0 0,-2 0-11 0 0,0-2 0 0 0,-1 0 0 0 0,-1-1 0 0 0,-1 0 0 0 0,-1 0-11 0 0,0 0-12 0 0,-1-1 23 0 0,0 0 0 0 0,0 0 0 0 0,2 0 23 0 0,1 0-12 0 0,1 0-11 0 0,0 2 0 0 0,0-1 11 0 0,0 1-11 0 0,-1-1 0 0 0,0 0 0 0 0,-2-1 0 0 0,0-2 0 0 0,-1 1-11 0 0,1-2 11 0 0,-1 0 0 0 0,-2 0 11 0 0,2 0-11 0 0,-2 0-11 0 0,0 0 11 0 0,1 1 0 0 0,-1-1 0 0 0,1 2 0 0 0,0-2 0 0 0,0 2-11 0 0,-2-2 11 0 0,1 0 0 0 0,-2 0 11 0 0,1-2-11 0 0,-1 1 0 0 0,1 1 0 0 0,-1-1 0 0 0,0 2 0 0 0,1 0-45 0 0,-1 2 45 0 0,2 1 0 0 0,-1 1 0 0 0,1-1 0 0 0,0 1-11 0 0,-1 0 11 0 0,0 0-11 0 0,0 1 11 0 0,0-1 0 0 0,1 3 11 0 0,-1 1 11 0 0,1 2-22 0 0,0 2 0 0 0,-1 0 23 0 0,1-1-23 0 0,-2-1 0 0 0,2-2 0 0 0,-2-1 0 0 0,2-2 0 0 0,-1 0 0 0 0,0-1-23 0 0,1 1 23 0 0,-1 0 0 0 0,3 1 23 0 0,-1 2-23 0 0,-1-1 0 0 0,0 1 0 0 0,-1-2 0 0 0,-1 0 11 0 0,0 0-11 0 0,-1-1 0 0 0,-2 0 11 0 0,2-1 0 0 0,-3-1-11 0 0,-1-2 0 0 0,0 0-11 0 0,0-2 11 0 0,0-2 0 0 0,-1-1 11 0 0,0-1-11 0 0,-1-1 0 0 0,1 1 0 0 0,-1-1 0 0 0,-1 0 11 0 0,1-1-1460 0 0,-2 1 0 0 0,1-1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45.714"/>
    </inkml:context>
    <inkml:brush xml:id="br0">
      <inkml:brushProperty name="width" value="0.1" units="cm"/>
      <inkml:brushProperty name="height" value="0.6" units="cm"/>
      <inkml:brushProperty name="color" value="#001F5F"/>
      <inkml:brushProperty name="inkEffects" value="pencil"/>
    </inkml:brush>
  </inkml:definitions>
  <inkml:trace contextRef="#ctx0" brushRef="#br0">6 23 11095 180000 90000,'-3'-10'2555'0'0,"0"1"-1737"0"0,3 9 2477 0 0,0-1-3307 0 0,6 0 24 0 0,-1 0-12 0 0,5 1 22 0 0,0 0-11 0 0,-1 0-11 0 0,3 0 0 0 0,-1 0 11 0 0,2 1 1 0 0,-1 1 10 0 0,3 0-22 0 0,-2 3-22 0 0,1-2 22 0 0,-2-1 0 0 0,0 1 0 0 0,1 1 33 0 0,-3-1-10 0 0,1 1-1 0 0,-1 0 12 0 0,-1-1-23 0 0,1-1 11 0 0,-2 0-22 0 0,0 0 0 0 0,1 0 23 0 0,-1 1-23 0 0,1-1 0 0 0,0 2 22 0 0,2-2 0 0 0,2 2 12 0 0,0-1 0 0 0,0 1-12 0 0,0 0-11 0 0,-1 1 0 0 0,-1 1 1 0 0,0-1 10 0 0,0-1-22 0 0,-1 1 0 0 0,1-1 11 0 0,-1 1 12 0 0,0 0-1 0 0,0 0-22 0 0,0-1 11 0 0,1 1-11 0 0,-1-2 34 0 0,2 1-34 0 0,-1 1 11 0 0,1-2 0 0 0,-1 2 0 0 0,1-2-11 0 0,-3 2 0 0 0,2-1 0 0 0,-1 1 0 0 0,0 0 12 0 0,1 0-12 0 0,-2 0 0 0 0,2-2 0 0 0,-1 1 0 0 0,2 0 0 0 0,1 2 0 0 0,-1-1-12 0 0,1 3 12 0 0,-1-3 12 0 0,0 1-12 0 0,-1-2 0 0 0,1 1 0 0 0,-3-1 0 0 0,0 0 0 0 0,-2-1 11 0 0,0 0-22 0 0,0 2-1 0 0,1-2 12 0 0,2 3-11 0 0,1-2 22 0 0,-1 0 1 0 0,1 1-12 0 0,-1-1-12 0 0,1 2 12 0 0,1-1 0 0 0,-2 2 0 0 0,3-2 0 0 0,-1 0 0 0 0,0-1 0 0 0,0 0 12 0 0,-1 2-12 0 0,1 0 0 0 0,-1 1 0 0 0,2 0-12 0 0,-2-2 12 0 0,0 2 0 0 0,0-2 12 0 0,-2 3-12 0 0,2-2 0 0 0,-1 3 11 0 0,1-1-11 0 0,2-2 22 0 0,-1 3-22 0 0,1-2 0 0 0,1 1 11 0 0,1 0 12 0 0,0 0-23 0 0,0 1 11 0 0,-1-1 23 0 0,-1 1-34 0 0,1-3 11 0 0,-3 2 0 0 0,-1-1 11 0 0,1 0-10 0 0,-3 1 21 0 0,3 0-10 0 0,-2 1-23 0 0,3 0 11 0 0,0 2 11 0 0,0-1 12 0 0,0 1-23 0 0,2-1 0 0 0,-3-1 0 0 0,1-1-11 0 0,-2 0 0 0 0,-1 0 0 0 0,1-2 12 0 0,-1 2-1 0 0,2 1-11 0 0,-1-2 11 0 0,-2 2-11 0 0,0 0 0 0 0,0 0 0 0 0,0-1 0 0 0,1 0 0 0 0,-1 0 22 0 0,1-1-22 0 0,0 1 0 0 0,0 0 12 0 0,1 1-1 0 0,-1-2-11 0 0,2 2 0 0 0,-3-1 0 0 0,1-1 11 0 0,-2 2-11 0 0,0-1 0 0 0,0 1 0 0 0,0-2 0 0 0,1 2 11 0 0,-2-2-22 0 0,1 0 22 0 0,1 1-11 0 0,-1-2 11 0 0,2 3-11 0 0,-1 0 0 0 0,0 0 0 0 0,0 1 0 0 0,-2-3 0 0 0,1 2 12 0 0,-2-2-12 0 0,2 0 11 0 0,-2 2-11 0 0,1-2-11 0 0,1 3 11 0 0,-1-1 0 0 0,2 0 0 0 0,-1 0 0 0 0,1 0 11 0 0,-1-1-11 0 0,1 1 0 0 0,-1 0 0 0 0,-1-2 0 0 0,0 1 0 0 0,0 1-11 0 0,0-2 11 0 0,-1 1 0 0 0,1 0 11 0 0,-1 0-11 0 0,-2 0 0 0 0,3 1 0 0 0,-2-2 0 0 0,2 0 0 0 0,-2 0 22 0 0,1 1-22 0 0,0-1-22 0 0,-1 2 22 0 0,1 0 0 0 0,0-1 0 0 0,1 1 22 0 0,-2 0-22 0 0,2 0 0 0 0,-1 0 0 0 0,1 1 0 0 0,-1-1 0 0 0,1 1 0 0 0,0 0 0 0 0,-2-2 11 0 0,3 1-11 0 0,-3-1 0 0 0,1 1-11 0 0,0-1 11 0 0,1-1 0 0 0,-1 1 0 0 0,0 0 0 0 0,0 0 0 0 0,-1 1 0 0 0,0-1 0 0 0,0-2 0 0 0,1 1 0 0 0,-1-1 0 0 0,0 1 0 0 0,-1 1 0 0 0,1 0 0 0 0,-1 0 0 0 0,0-2-22 0 0,0 0 44 0 0,0-1-22 0 0,1 0 0 0 0,-1-1 0 0 0,0 2 0 0 0,-1 0 11 0 0,2 2-11 0 0,-2-1 0 0 0,2 1 12 0 0,0-1-12 0 0,0 1 11 0 0,-1-3-11 0 0,0 0 0 0 0,-1 0 22 0 0,0 0 23 0 0,2 1 0 0 0,-2 1 0 0 0,2-1-34 0 0,-2 0 23 0 0,1 0 0 0 0,0-2-23 0 0,-2 2-11 0 0,1-3 45 0 0,-1 2 22 0 0,1-1-11 0 0,0 2 11 0 0,0 1-45 0 0,0-2-22 0 0,0 1 23 0 0,0-2-1 0 0,1-1 1 0 0,-2 1 55 0 0,1-3-78 0 0,-1 3 34 0 0,1-1-34 0 0,0 2 22 0 0,0-1-22 0 0,0 0 22 0 0,0-1 1424 0 0,-1-2-2399 0 0,0 3-5669 0 0,0 1 6622 0 0,-13 5 0 0 0,9-4 0 0 0,-8 1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4:40.446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1359 12417 180000 90000,'-9'0'1043'0'0,"1"0"425"0"0,8 0-852 0 0,-4 0 56 0 0,2 0 751 0 0,-2 0-1411 0 0,16 5-12 0 0,-1 0 0 0 0,11 3-12 0 0,-5-3 12 0 0,-1 0 0 0 0,0-2-22 0 0,-1-1 22 0 0,1-2-45 0 0,0 0 45 0 0,0 0 0 0 0,-1 0 0 0 0,0 0-22 0 0,-2 0 22 0 0,0-1-23 0 0,-2-2 12 0 0,-1-1 11 0 0,1-2 0 0 0,0 1 23 0 0,-1-2-12 0 0,2 0-11 0 0,-3 0 0 0 0,1 0-11 0 0,0-1 11 0 0,-2 1 22 0 0,1-1 12 0 0,-1-1-34 0 0,0-1-45 0 0,-1 2 45 0 0,0-2 0 0 0,0 1 11 0 0,-1-1 34 0 0,0 0-34 0 0,-1-1 23 0 0,-2 0-12 0 0,0-1 0 0 0,-1-1-22 0 0,-1 0 0 0 0,0 0 12 0 0,-1 0-1 0 0,0 1 22 0 0,0-1-10 0 0,0 2-12 0 0,0 2 11 0 0,0 1-22 0 0,0 3 0 0 0,0 1-22 0 0,0 1 11 0 0,0 0 0 0 0,0-1-1 0 0,0-1-10 0 0,0 1 11 0 0,0-1 0 0 0,0 0-1 0 0,0 1-32 0 0,0 1 10 0 0,2-1 12 0 0,2 2-23 0 0,2-1 22 0 0,1 0 12 0 0,3 1 11 0 0,1 0 0 0 0,2 1 11 0 0,2 0 1 0 0,2 1-1 0 0,1 0 0 0 0,2 0 0 0 0,-1-1 12 0 0,2 0-23 0 0,0-2 0 0 0,0 1 0 0 0,1-2 0 0 0,-3 0 11 0 0,2-2-11 0 0,-2-2 0 0 0,0-1 0 0 0,0-1 0 0 0,0-3 0 0 0,0 2 11 0 0,0-4 0 0 0,-1 2-11 0 0,0-1-11 0 0,-3 0 11 0 0,-1 2 0 0 0,-3 0-11 0 0,-2 0 11 0 0,-1 0 45 0 0,-2-3 11 0 0,-2 1-12 0 0,0-1-21 0 0,-2-1-1 0 0,0 1 23 0 0,-1 2-11 0 0,-1-2 10 0 0,0 0-21 0 0,0-1 10 0 0,0-1-33 0 0,-2 1 0 0 0,0 1 12 0 0,-1 4 21 0 0,1 4-33 0 0,1 1-33 0 0,0 0 21 0 0,1-2-10 0 0,0-2 11 0 0,0-4 11 0 0,0-1 0 0 0,1-1-23 0 0,4-1-21 0 0,3 3 21 0 0,3 1-10 0 0,1 3 33 0 0,2 2 0 0 0,1 0 0 0 0,3 1 0 0 0,1-1-12 0 0,0 2-10 0 0,1 1 11 0 0,0 1 11 0 0,1 3 11 0 0,1 1 11 0 0,2-1 12 0 0,0 0-23 0 0,1-2-11 0 0,-3-1 0 0 0,-2 0 23 0 0,-2-2-23 0 0,-3-1 0 0 0,-2 0 0 0 0,-4-1 22 0 0,0 0-22 0 0,-3-1 34 0 0,0-1-23 0 0,-1-1 11 0 0,0-4 45 0 0,0-5-11 0 0,0-7-11 0 0,1-4-45 0 0,1-6 11 0 0,3 1-11 0 0,0 1 0 0 0,1 4-11 0 0,0 5 11 0 0,0 5 0 0 0,0 5 0 0 0,2 2 11 0 0,0 3 45 0 0,2 0-22 0 0,3 2 11 0 0,1-1-12 0 0,4 0 35 0 0,0 0-35 0 0,3 1-33 0 0,-4-1 34 0 0,0 2-34 0 0,-2-1-975 0 0,-1 2-1815 0 0,0 2 2790 0 0,-2 2 0 0 0,-7 2 0 0 0,-4 1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4:40.447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25 1668 12641 180000 90000,'-14'-5'3878'0'0,"4"1"-3531"0"0,10 4-190 0 0,0 0-113 0 0,10 0-32 0 0,1 0-12 0 0,11 0 33 0 0,-3 0-22 0 0,1 0 23 0 0,-2 0-34 0 0,-1 0 0 0 0,-3 0 34 0 0,0 0-34 0 0,-1 0-12 0 0,0 0 12 0 0,0 0-22 0 0,-1 0 0 0 0,1-3 22 0 0,-1-1 56 0 0,0-5-34 0 0,0-2 0 0 0,0 0 12 0 0,0-2-23 0 0,0 2-11 0 0,-1-2 0 0 0,-1 2 23 0 0,-1-2 10 0 0,-1-1-22 0 0,0-1 12 0 0,1-1-1 0 0,-1 0-22 0 0,0-1 34 0 0,0 2-23 0 0,-1 1 11 0 0,-1 2-10 0 0,-2 0 44 0 0,-1 1-22 0 0,0 0 33 0 0,-2 0 12 0 0,0 2 10 0 0,1 2-10 0 0,-2 0-35 0 0,1 0-21 0 0,-1 0-23 0 0,1-1 0 0 0,0 0-11 0 0,1 0 11 0 0,0-1 11 0 0,0-1-11 0 0,1-1 0 0 0,1 1 0 0 0,-1 0 0 0 0,1 3 0 0 0,-1 0 0 0 0,0 3 0 0 0,-1 0 0 0 0,-1 1 11 0 0,1 0-11 0 0,0 1 0 0 0,-1-1 0 0 0,1 1 0 0 0,-1-1 0 0 0,1 1 0 0 0,-1-1 0 0 0,0 0 0 0 0,1-1 0 0 0,0 0 0 0 0,0 0-22 0 0,2-1 22 0 0,0 0-34 0 0,2 0 34 0 0,-1 0 0 0 0,1-1 0 0 0,1 2 0 0 0,1-3 0 0 0,1 2 0 0 0,0-2-11 0 0,2 1 0 0 0,0 0 11 0 0,2-1-23 0 0,0 2 23 0 0,0 0 0 0 0,0 1-33 0 0,0 2 33 0 0,1 0 0 0 0,-2 1 22 0 0,1-1 0 0 0,-2 0-22 0 0,1 1 23 0 0,-1 0-12 0 0,-1 1-11 0 0,1-1 0 0 0,-1 1-22 0 0,1-1 22 0 0,1 1-12 0 0,1 0 35 0 0,2 0-23 0 0,0 0 33 0 0,2 0-21 0 0,-1 2 21 0 0,-1 0-33 0 0,0 1 0 0 0,0 0 11 0 0,-1-2-11 0 0,-1 0 0 0 0,-1 0 0 0 0,0-1 12 0 0,-1 0 10 0 0,1-1-11 0 0,0-3 23 0 0,1-3 22 0 0,0-5-23 0 0,0-2 35 0 0,0 0-12 0 0,-1-3-12 0 0,-1 2-32 0 0,-1-1 66 0 0,-1 0-33 0 0,0-1 0 0 0,-2-2-12 0 0,-2 0 23 0 0,0 0-11 0 0,-2-1-11 0 0,-1 0-12 0 0,0 0 34 0 0,0 0-22 0 0,0-1-1 0 0,0-1 1 0 0,-1 1-23 0 0,0 2 0 0 0,-1 2 34 0 0,0 4 11 0 0,0 4 101 0 0,0 2-33 0 0,0 1-46 0 0,0-1-56 0 0,0 0-22 0 0,0-4 0 0 0,0 1 0 0 0,0-1-22 0 0,0 1 11 0 0,0 0 0 0 0,0-3-1 0 0,0-1-32 0 0,2-1 44 0 0,2-1-12 0 0,3 2 12 0 0,-1 0-11 0 0,0 4 11 0 0,-1 2-33 0 0,0 2 33 0 0,-2 3-56 0 0,0-1 22 0 0,0 3-22 0 0,0-1 22 0 0,2 1 34 0 0,3 1 23 0 0,2 0-12 0 0,3 0-11 0 0,2 0 0 0 0,-1 0 34 0 0,2 0-23 0 0,-4 0 11 0 0,2 1 12 0 0,-2 1-34 0 0,3 2 0 0 0,-1-1 11 0 0,1-1 11 0 0,-1 0-44 0 0,1-1 44 0 0,0 0-22 0 0,1-1 0 0 0,2 0 12 0 0,2 0-12 0 0,3 0 11 0 0,2 0-11 0 0,1 0 0 0 0,2 0 0 0 0,-1-1-11 0 0,-2-2-1 0 0,-2-2-10 0 0,-4-2 22 0 0,-1 0 0 0 0,-4-1 22 0 0,-2 0-22 0 0,-2 0 34 0 0,-2-2 11 0 0,-3 2 33 0 0,-1-4-11 0 0,-1 0-67 0 0,-2-3 23 0 0,0-4-1 0 0,0-3 12 0 0,0-6-34 0 0,-1-3 0 0 0,2-1 11 0 0,0 0-11 0 0,0 3 0 0 0,1 4 0 0 0,-2 3 0 0 0,-1 3 11 0 0,0 4-11 0 0,1 3 0 0 0,-1 4-11 0 0,2 3 0 0 0,-2 1-34 0 0,2 1 0 0 0,1-1 23 0 0,5-3-23 0 0,5-2 11 0 0,10-2 34 0 0,7-1 12 0 0,9 1-1 0 0,5 0 0 0 0,4 2 56 0 0,0 1-33 0 0,1-1-23 0 0,-3 0 56 0 0,-4 0-33 0 0,-8 0 22 0 0,-7 0-23 0 0,-8 1 23 0 0,-7 3-56 0 0,-3-1-11 0 0,-4 3-1087 0 0,0 2-3608 0 0,0-2 4706 0 0,-1 1 0 0 0,-2 0 0 0 0,-1 0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4:40.448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1991 10882 180000 90000,'-13'0'3194'0'0,"2"0"-2869"0"0,11 0-235 0 0,0 0-90 0 0,-3 4 45 0 0,2-3 44 0 0,3 4 68 0 0,6-3 0 0 0,5 0 44 0 0,4 0 35 0 0,1-1-102 0 0,3-1 34 0 0,2 0 67 0 0,2-1 68 0 0,-1-4-79 0 0,0-2-22 0 0,-1-5-57 0 0,-2-2 113 0 0,-3 0-79 0 0,-2 0-56 0 0,-2 0-67 0 0,-2 2 12 0 0,0 0-12 0 0,-2 1-33 0 0,0 0-12 0 0,0-1 23 0 0,2-1 22 0 0,-1-1 22 0 0,2-2-22 0 0,-2-2 11 0 0,1 1-22 0 0,-3-1 33 0 0,1-1-44 0 0,-3 2-23 0 0,1 1 0 0 0,-2 2 1 0 0,-1 4-1 0 0,-1 1-11 0 0,0 1 33 0 0,0-1-10 0 0,-1-2-12 0 0,1-1 11 0 0,0-3-10 0 0,0-3 21 0 0,-1 0-10 0 0,1-1-23 0 0,0-1 22 0 0,-1 2-22 0 0,0 0 11 0 0,1 3 12 0 0,-2 3-12 0 0,2 2-11 0 0,-2 5 0 0 0,1 0 0 0 0,-2 1 0 0 0,0-2-11 0 0,1 1-23 0 0,0-3 34 0 0,3 0 0 0 0,0 0 0 0 0,2-2-11 0 0,3-1 0 0 0,0 1 11 0 0,2-1 0 0 0,0 2 11 0 0,1 0 0 0 0,-1 0 0 0 0,0 2 23 0 0,-1-1-1 0 0,0 1-10 0 0,-1 2-23 0 0,2-1 22 0 0,-2 2-22 0 0,3-1-22 0 0,0 2 22 0 0,0 1 0 0 0,0 1 67 0 0,1 0-33 0 0,-1 1-23 0 0,2 0 0 0 0,-1 0 34 0 0,1 1-23 0 0,2 1-11 0 0,-1 2 1 0 0,0 2-1 0 0,1-1-11 0 0,-1 0 0 0 0,1-1 0 0 0,-1-2 0 0 0,-2 0 0 0 0,1 0 0 0 0,-2-1 0 0 0,0 0 0 0 0,-1-1 0 0 0,1 0 11 0 0,1 0 0 0 0,1 0 0 0 0,1 0-11 0 0,2 0 0 0 0,-1-1 0 0 0,2-2 0 0 0,-2-1 0 0 0,1-3-22 0 0,-2-1 44 0 0,0 0-22 0 0,-1-1 0 0 0,0 1 23 0 0,0 0-46 0 0,-1-2 46 0 0,0 0-1 0 0,-2 0-11 0 0,-1-2-11 0 0,-2 2 23 0 0,-1-2 33 0 0,-2 0-56 0 0,-1 0 45 0 0,0-2-1 0 0,-2-1-21 0 0,2-3-12 0 0,-2 0 0 0 0,2-1-11 0 0,-2 4 0 0 0,0 0 11 0 0,0 3 12 0 0,-2 1-1 0 0,0-1-11 0 0,-1 2 12 0 0,0-4-23 0 0,0 0 0 0 0,0-3-11 0 0,0 0 11 0 0,0 2-23 0 0,1 3 12 0 0,0 3-45 0 0,2 5-11 0 0,-1 1 56 0 0,1 3-12 0 0,0-1 23 0 0,4 0 11 0 0,2 0 1 0 0,2-1-12 0 0,4 0 0 0 0,3-1 0 0 0,5 0 11 0 0,4 1 11 0 0,4-2-22 0 0,4 0 11 0 0,0 1-11 0 0,2-1 0 0 0,-2 1 12 0 0,-3 0-1 0 0,0 0-11 0 0,-5 2 11 0 0,-4-2 0 0 0,-4 0 0 0 0,-1-1 12 0 0,-2-1-12 0 0,-1 0-11 0 0,-1-4 11 0 0,1-2 12 0 0,-1-5 33 0 0,4-7-11 0 0,-1-7 11 0 0,3-6-45 0 0,-3-4 0 0 0,-1-1 1 0 0,-2 2-1 0 0,-3 4-11 0 0,-2 4 33 0 0,-2 6 1 0 0,-3 4-12 0 0,-2 4-10 0 0,-1 3 55 0 0,-1 2-45 0 0,0 1 23 0 0,0 2-45 0 0,0-1-11 0 0,0 1-12 0 0,0 2 1 0 0,0 1 22 0 0,0 1-11 0 0,0 0 11 0 0,0 2-11 0 0,0 0-1 0 0,0-1 12 0 0,0 1-33 0 0,1 1 33 0 0,1-3-45 0 0,3 0 34 0 0,2-2-12 0 0,3 0-10 0 0,2 1 33 0 0,5 0 0 0 0,1 0 0 0 0,4 2 11 0 0,3-1 11 0 0,0 1 12 0 0,1 1 0 0 0,-1 0-1 0 0,-3-1-22 0 0,-2 2-11 0 0,-3 0 12 0 0,-4 0-12 0 0,-3 0 11 0 0,-3-1 11 0 0,-1 1-22 0 0,0-1 11 0 0,0 0-11 0 0,0-3 45 0 0,2-2-22 0 0,2-5-12 0 0,3-3 0 0 0,2-4-11 0 0,1 0 0 0 0,-1 1 0 0 0,0 2 0 0 0,-3 3 11 0 0,-2 5-11 0 0,-2 2 23 0 0,-4 2-12 0 0,1 0 11 0 0,-3 1 57 0 0,0-1 55 0 0,1-1 0 0 0,0-1-33 0 0,0-2-11 0 0,-1-3-12 0 0,0-2-22 0 0,-1-3 0 0 0,0 1-11 0 0,-1 1 0 0 0,0 2 33 0 0,0 3 23 0 0,0 1 23 0 0,0 2 10 0 0,0 0-44 0 0,0 1-45 0 0,0 2-3003 0 0,0 1-1547 0 0,0 18 4505 0 0,0 2 0 0 0,0 2 0 0 0,0-5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4:58.118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1359 12417 180000 90000,'-9'0'1043'0'0,"1"0"425"0"0,8 0-852 0 0,-4 0 56 0 0,2 0 751 0 0,-2 0-1411 0 0,16 5-12 0 0,-1 0 0 0 0,11 3-12 0 0,-5-3 12 0 0,-1 0 0 0 0,0-2-22 0 0,-1-1 22 0 0,1-2-45 0 0,0 0 45 0 0,0 0 0 0 0,-1 0 0 0 0,0 0-22 0 0,-2 0 22 0 0,0-1-23 0 0,-2-2 12 0 0,-1-1 11 0 0,1-2 0 0 0,0 1 23 0 0,-1-2-12 0 0,2 0-11 0 0,-3 0 0 0 0,1 0-11 0 0,0-1 11 0 0,-2 1 22 0 0,1-1 12 0 0,-1-1-34 0 0,0-1-45 0 0,-1 2 45 0 0,0-2 0 0 0,0 1 11 0 0,-1-1 34 0 0,0 0-34 0 0,-1-1 23 0 0,-2 0-12 0 0,0-1 0 0 0,-1-1-22 0 0,-1 0 0 0 0,0 0 12 0 0,-1 0-1 0 0,0 1 22 0 0,0-1-10 0 0,0 2-12 0 0,0 2 11 0 0,0 1-22 0 0,0 3 0 0 0,0 1-22 0 0,0 1 11 0 0,0 0 0 0 0,0-1-1 0 0,0-1-10 0 0,0 1 11 0 0,0-1 0 0 0,0 0-1 0 0,0 1-32 0 0,0 1 10 0 0,2-1 12 0 0,2 2-23 0 0,2-1 22 0 0,1 0 12 0 0,3 1 11 0 0,1 0 0 0 0,2 1 11 0 0,2 0 1 0 0,2 1-1 0 0,1 0 0 0 0,2 0 0 0 0,-1-1 12 0 0,2 0-23 0 0,0-2 0 0 0,0 1 0 0 0,1-2 0 0 0,-3 0 11 0 0,2-2-11 0 0,-2-2 0 0 0,0-1 0 0 0,0-1 0 0 0,0-3 0 0 0,0 2 11 0 0,0-4 0 0 0,-1 2-11 0 0,0-1-11 0 0,-3 0 11 0 0,-1 2 0 0 0,-3 0-11 0 0,-2 0 11 0 0,-1 0 45 0 0,-2-3 11 0 0,-2 1-12 0 0,0-1-21 0 0,-2-1-1 0 0,0 1 23 0 0,-1 2-11 0 0,-1-2 10 0 0,0 0-21 0 0,0-1 10 0 0,0-1-33 0 0,-2 1 0 0 0,0 1 12 0 0,-1 4 21 0 0,1 4-33 0 0,1 1-33 0 0,0 0 21 0 0,1-2-10 0 0,0-2 11 0 0,0-4 11 0 0,0-1 0 0 0,1-1-23 0 0,4-1-21 0 0,3 3 21 0 0,3 1-10 0 0,1 3 33 0 0,2 2 0 0 0,1 0 0 0 0,3 1 0 0 0,1-1-12 0 0,0 2-10 0 0,1 1 11 0 0,0 1 11 0 0,1 3 11 0 0,1 1 11 0 0,2-1 12 0 0,0 0-23 0 0,1-2-11 0 0,-3-1 0 0 0,-2 0 23 0 0,-2-2-23 0 0,-3-1 0 0 0,-2 0 0 0 0,-4-1 22 0 0,0 0-22 0 0,-3-1 34 0 0,0-1-23 0 0,-1-1 11 0 0,0-4 45 0 0,0-5-11 0 0,0-7-11 0 0,1-4-45 0 0,1-6 11 0 0,3 1-11 0 0,0 1 0 0 0,1 4-11 0 0,0 5 11 0 0,0 5 0 0 0,0 5 0 0 0,2 2 11 0 0,0 3 45 0 0,2 0-22 0 0,3 2 11 0 0,1-1-12 0 0,4 0 35 0 0,0 0-35 0 0,3 1-33 0 0,-4-1 34 0 0,0 2-34 0 0,-2-1-975 0 0,-1 2-1815 0 0,0 2 2790 0 0,-2 2 0 0 0,-7 2 0 0 0,-4 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8:57:40.631"/>
    </inkml:context>
    <inkml:brush xml:id="br0">
      <inkml:brushProperty name="width" value="0.35" units="cm"/>
      <inkml:brushProperty name="height" value="2.1" units="cm"/>
      <inkml:brushProperty name="color" value="#4472C4"/>
      <inkml:brushProperty name="inkEffects" value="pencil"/>
    </inkml:brush>
  </inkml:definitions>
  <inkml:trace contextRef="#ctx0" brushRef="#br0">154 188 11566 180000 90000,'-2'30'6185'0'0,"0"-3"-6229"0"0,2-14 32 0 0,2-1-44 0 0,4-1 23 0 0,3-3-46 0 0,2-3 0 0 0,1-1-55 0 0,0-3 89 0 0,0 0-33 0 0,-1-1-46 0 0,2-2 102 0 0,-1-6-23 0 0,0-3 45 0 0,-1-6 123 0 0,-3-1-33 0 0,-2-2-12 0 0,-4-1 34 0 0,0-2 46 0 0,-2-2-24 0 0,-4 1-22 0 0,-4-1-33 0 0,-7 4 55 0 0,-4 1 34 0 0,-2 4-112 0 0,-2 2-56 0 0,-1 3 0 0 0,-1 3 34 0 0,1 4-34 0 0,-1 2-67 0 0,5 1 11 0 0,0 1 22 0 0,4 7-22 0 0,3 5 22 0 0,0 10 23 0 0,5 4-34 0 0,0 1-55 0 0,5 2 10 0 0,1-1 34 0 0,2-1 22 0 0,0-2-22 0 0,6-2 23 0 0,1-4-12 0 0,7-2 23 0 0,2-4-12 0 0,2-2-12 0 0,1-4-32 0 0,2-3-79 0 0,-1-2 0 0 0,2-2-67 0 0,-2-1 90 0 0,-1-7 112 0 0,-1-2 22 0 0,-5-10 190 0 0,-1-2-67 0 0,-6-3-22 0 0,-2-3 89 0 0,-4 1-100 0 0,0-3-23 0 0,-6 2 35 0 0,-3 1-46 0 0,-9 3-56 0 0,-1 4 67 0 0,-3 5-67 0 0,2 4-34 0 0,-1 4 1 0 0,3 4 22 0 0,0 2-68 0 0,4 1 22 0 0,0 9 35 0 0,2 3-45 0 0,3 13-79 0 0,1 4 1 0 0,5 4 100 0 0,1 1 0 0 0,2-1 0 0 0,6-4 12 0 0,1-4-12 0 0,7-7 22 0 0,3-3 12 0 0,1-8-22 0 0,3-2-1 0 0,1-4 34 0 0,0-1 0 0 0,2-8-22 0 0,-3-4 66 0 0,-2-8-66 0 0,-3-3 44 0 0,-5 1 113 0 0,-2-1 66 0 0,-6 2-10 0 0,-2 0 11 0 0,-1 2-112 0 0,0 3-68 0 0,-5 2-11 0 0,-3 2-11 0 0,-5 2-11 0 0,-2 3 11 0 0,-1 3 0 0 0,3 2-67 0 0,0 1 22 0 0,3 1-68 0 0,0 7 1 0 0,4 3 23 0 0,1 10 10 0 0,3 2 57 0 0,1 0-45 0 0,1-2 22 0 0,0-2 34 0 0,1-4-56 0 0,2-4 55 0 0,2-2 1077 0 0,4-3-1042 0 0,-3-21 21 0 0,-4 7-44 0 0,-4-14-11 0 0,-7 15-78 0 0,2 2-7822 0 0,-2 1 7911 0 0,3 25 0 0 0,2-16 0 0 0,1 18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4:58.119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25 1668 12641 180000 90000,'-14'-5'3878'0'0,"4"1"-3531"0"0,10 4-190 0 0,0 0-113 0 0,10 0-32 0 0,1 0-12 0 0,11 0 33 0 0,-3 0-22 0 0,1 0 23 0 0,-2 0-34 0 0,-1 0 0 0 0,-3 0 34 0 0,0 0-34 0 0,-1 0-12 0 0,0 0 12 0 0,0 0-22 0 0,-1 0 0 0 0,1-3 22 0 0,-1-1 56 0 0,0-5-34 0 0,0-2 0 0 0,0 0 12 0 0,0-2-23 0 0,0 2-11 0 0,-1-2 0 0 0,-1 2 23 0 0,-1-2 10 0 0,-1-1-22 0 0,0-1 12 0 0,1-1-1 0 0,-1 0-22 0 0,0-1 34 0 0,0 2-23 0 0,-1 1 11 0 0,-1 2-10 0 0,-2 0 44 0 0,-1 1-22 0 0,0 0 33 0 0,-2 0 12 0 0,0 2 10 0 0,1 2-10 0 0,-2 0-35 0 0,1 0-21 0 0,-1 0-23 0 0,1-1 0 0 0,0 0-11 0 0,1 0 11 0 0,0-1 11 0 0,0-1-11 0 0,1-1 0 0 0,1 1 0 0 0,-1 0 0 0 0,1 3 0 0 0,-1 0 0 0 0,0 3 0 0 0,-1 0 0 0 0,-1 1 11 0 0,1 0-11 0 0,0 1 0 0 0,-1-1 0 0 0,1 1 0 0 0,-1-1 0 0 0,1 1 0 0 0,-1-1 0 0 0,0 0 0 0 0,1-1 0 0 0,0 0 0 0 0,0 0-22 0 0,2-1 22 0 0,0 0-34 0 0,2 0 34 0 0,-1 0 0 0 0,1-1 0 0 0,1 2 0 0 0,1-3 0 0 0,1 2 0 0 0,0-2-11 0 0,2 1 0 0 0,0 0 11 0 0,2-1-23 0 0,0 2 23 0 0,0 0 0 0 0,0 1-33 0 0,0 2 33 0 0,1 0 0 0 0,-2 1 22 0 0,1-1 0 0 0,-2 0-22 0 0,1 1 23 0 0,-1 0-12 0 0,-1 1-11 0 0,1-1 0 0 0,-1 1-22 0 0,1-1 22 0 0,1 1-12 0 0,1 0 35 0 0,2 0-23 0 0,0 0 33 0 0,2 0-21 0 0,-1 2 21 0 0,-1 0-33 0 0,0 1 0 0 0,0 0 11 0 0,-1-2-11 0 0,-1 0 0 0 0,-1 0 0 0 0,0-1 12 0 0,-1 0 10 0 0,1-1-11 0 0,0-3 23 0 0,1-3 22 0 0,0-5-23 0 0,0-2 35 0 0,0 0-12 0 0,-1-3-12 0 0,-1 2-32 0 0,-1-1 66 0 0,-1 0-33 0 0,0-1 0 0 0,-2-2-12 0 0,-2 0 23 0 0,0 0-11 0 0,-2-1-11 0 0,-1 0-12 0 0,0 0 34 0 0,0 0-22 0 0,0-1-1 0 0,0-1 1 0 0,-1 1-23 0 0,0 2 0 0 0,-1 2 34 0 0,0 4 11 0 0,0 4 101 0 0,0 2-33 0 0,0 1-46 0 0,0-1-56 0 0,0 0-22 0 0,0-4 0 0 0,0 1 0 0 0,0-1-22 0 0,0 1 11 0 0,0 0 0 0 0,0-3-1 0 0,0-1-32 0 0,2-1 44 0 0,2-1-12 0 0,3 2 12 0 0,-1 0-11 0 0,0 4 11 0 0,-1 2-33 0 0,0 2 33 0 0,-2 3-56 0 0,0-1 22 0 0,0 3-22 0 0,0-1 22 0 0,2 1 34 0 0,3 1 23 0 0,2 0-12 0 0,3 0-11 0 0,2 0 0 0 0,-1 0 34 0 0,2 0-23 0 0,-4 0 11 0 0,2 1 12 0 0,-2 1-34 0 0,3 2 0 0 0,-1-1 11 0 0,1-1 11 0 0,-1 0-44 0 0,1-1 44 0 0,0 0-22 0 0,1-1 0 0 0,2 0 12 0 0,2 0-12 0 0,3 0 11 0 0,2 0-11 0 0,1 0 0 0 0,2 0 0 0 0,-1-1-11 0 0,-2-2-1 0 0,-2-2-10 0 0,-4-2 22 0 0,-1 0 0 0 0,-4-1 22 0 0,-2 0-22 0 0,-2 0 34 0 0,-2-2 11 0 0,-3 2 33 0 0,-1-4-11 0 0,-1 0-67 0 0,-2-3 23 0 0,0-4-1 0 0,0-3 12 0 0,0-6-34 0 0,-1-3 0 0 0,2-1 11 0 0,0 0-11 0 0,0 3 0 0 0,1 4 0 0 0,-2 3 0 0 0,-1 3 11 0 0,0 4-11 0 0,1 3 0 0 0,-1 4-11 0 0,2 3 0 0 0,-2 1-34 0 0,2 1 0 0 0,1-1 23 0 0,5-3-23 0 0,5-2 11 0 0,10-2 34 0 0,7-1 12 0 0,9 1-1 0 0,5 0 0 0 0,4 2 56 0 0,0 1-33 0 0,1-1-23 0 0,-3 0 56 0 0,-4 0-33 0 0,-8 0 22 0 0,-7 0-23 0 0,-8 1 23 0 0,-7 3-56 0 0,-3-1-11 0 0,-4 3-1087 0 0,0 2-3608 0 0,0-2 4706 0 0,-1 1 0 0 0,-2 0 0 0 0,-1 0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4:58.120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1991 10882 180000 90000,'-13'0'3194'0'0,"2"0"-2869"0"0,11 0-235 0 0,0 0-90 0 0,-3 4 45 0 0,2-3 44 0 0,3 4 68 0 0,6-3 0 0 0,5 0 44 0 0,4 0 35 0 0,1-1-102 0 0,3-1 34 0 0,2 0 67 0 0,2-1 68 0 0,-1-4-79 0 0,0-2-22 0 0,-1-5-57 0 0,-2-2 113 0 0,-3 0-79 0 0,-2 0-56 0 0,-2 0-67 0 0,-2 2 12 0 0,0 0-12 0 0,-2 1-33 0 0,0 0-12 0 0,0-1 23 0 0,2-1 22 0 0,-1-1 22 0 0,2-2-22 0 0,-2-2 11 0 0,1 1-22 0 0,-3-1 33 0 0,1-1-44 0 0,-3 2-23 0 0,1 1 0 0 0,-2 2 1 0 0,-1 4-1 0 0,-1 1-11 0 0,0 1 33 0 0,0-1-10 0 0,-1-2-12 0 0,1-1 11 0 0,0-3-10 0 0,0-3 21 0 0,-1 0-10 0 0,1-1-23 0 0,0-1 22 0 0,-1 2-22 0 0,0 0 11 0 0,1 3 12 0 0,-2 3-12 0 0,2 2-11 0 0,-2 5 0 0 0,1 0 0 0 0,-2 1 0 0 0,0-2-11 0 0,1 1-23 0 0,0-3 34 0 0,3 0 0 0 0,0 0 0 0 0,2-2-11 0 0,3-1 0 0 0,0 1 11 0 0,2-1 0 0 0,0 2 11 0 0,1 0 0 0 0,-1 0 0 0 0,0 2 23 0 0,-1-1-1 0 0,0 1-10 0 0,-1 2-23 0 0,2-1 22 0 0,-2 2-22 0 0,3-1-22 0 0,0 2 22 0 0,0 1 0 0 0,0 1 67 0 0,1 0-33 0 0,-1 1-23 0 0,2 0 0 0 0,-1 0 34 0 0,1 1-23 0 0,2 1-11 0 0,-1 2 1 0 0,0 2-1 0 0,1-1-11 0 0,-1 0 0 0 0,1-1 0 0 0,-1-2 0 0 0,-2 0 0 0 0,1 0 0 0 0,-2-1 0 0 0,0 0 0 0 0,-1-1 0 0 0,1 0 11 0 0,1 0 0 0 0,1 0 0 0 0,1 0-11 0 0,2 0 0 0 0,-1-1 0 0 0,2-2 0 0 0,-2-1 0 0 0,1-3-22 0 0,-2-1 44 0 0,0 0-22 0 0,-1-1 0 0 0,0 1 23 0 0,0 0-46 0 0,-1-2 46 0 0,0 0-1 0 0,-2 0-11 0 0,-1-2-11 0 0,-2 2 23 0 0,-1-2 33 0 0,-2 0-56 0 0,-1 0 45 0 0,0-2-1 0 0,-2-1-21 0 0,2-3-12 0 0,-2 0 0 0 0,2-1-11 0 0,-2 4 0 0 0,0 0 11 0 0,0 3 12 0 0,-2 1-1 0 0,0-1-11 0 0,-1 2 12 0 0,0-4-23 0 0,0 0 0 0 0,0-3-11 0 0,0 0 11 0 0,0 2-23 0 0,1 3 12 0 0,0 3-45 0 0,2 5-11 0 0,-1 1 56 0 0,1 3-12 0 0,0-1 23 0 0,4 0 11 0 0,2 0 1 0 0,2-1-12 0 0,4 0 0 0 0,3-1 0 0 0,5 0 11 0 0,4 1 11 0 0,4-2-22 0 0,4 0 11 0 0,0 1-11 0 0,2-1 0 0 0,-2 1 12 0 0,-3 0-1 0 0,0 0-11 0 0,-5 2 11 0 0,-4-2 0 0 0,-4 0 0 0 0,-1-1 12 0 0,-2-1-12 0 0,-1 0-11 0 0,-1-4 11 0 0,1-2 12 0 0,-1-5 33 0 0,4-7-11 0 0,-1-7 11 0 0,3-6-45 0 0,-3-4 0 0 0,-1-1 1 0 0,-2 2-1 0 0,-3 4-11 0 0,-2 4 33 0 0,-2 6 1 0 0,-3 4-12 0 0,-2 4-10 0 0,-1 3 55 0 0,-1 2-45 0 0,0 1 23 0 0,0 2-45 0 0,0-1-11 0 0,0 1-12 0 0,0 2 1 0 0,0 1 22 0 0,0 1-11 0 0,0 0 11 0 0,0 2-11 0 0,0 0-1 0 0,0-1 12 0 0,0 1-33 0 0,1 1 33 0 0,1-3-45 0 0,3 0 34 0 0,2-2-12 0 0,3 0-10 0 0,2 1 33 0 0,5 0 0 0 0,1 0 0 0 0,4 2 11 0 0,3-1 11 0 0,0 1 12 0 0,1 1 0 0 0,-1 0-1 0 0,-3-1-22 0 0,-2 2-11 0 0,-3 0 12 0 0,-4 0-12 0 0,-3 0 11 0 0,-3-1 11 0 0,-1 1-22 0 0,0-1 11 0 0,0 0-11 0 0,0-3 45 0 0,2-2-22 0 0,2-5-12 0 0,3-3 0 0 0,2-4-11 0 0,1 0 0 0 0,-1 1 0 0 0,0 2 0 0 0,-3 3 11 0 0,-2 5-11 0 0,-2 2 23 0 0,-4 2-12 0 0,1 0 11 0 0,-3 1 57 0 0,0-1 55 0 0,1-1 0 0 0,0-1-33 0 0,0-2-11 0 0,-1-3-12 0 0,0-2-22 0 0,-1-3 0 0 0,0 1-11 0 0,-1 1 0 0 0,0 2 33 0 0,0 3 23 0 0,0 1 23 0 0,0 2 10 0 0,0 0-44 0 0,0 1-45 0 0,0 2-3003 0 0,0 1-1547 0 0,0 18 4505 0 0,0 2 0 0 0,0 2 0 0 0,0-5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7:46.56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0 1 11151 180000 90000,'0'0'202'0'0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8:50.85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1 296 12081 180000 90000,'5'5'4897'0'0,"0"1"-4886"0"0,-1 0-11 0 0,-1 2 34 0 0,2 1-34 0 0,-1 1 0 0 0,1-1 0 0 0,-2 1 22 0 0,1-1-22 0 0,-1 0 11 0 0,0 0 34 0 0,0 0-34 0 0,0-1 0 0 0,0 0-11 0 0,-1-1 56 0 0,2 5-44 0 0,0-3 55 0 0,4 14-67 0 0,-4-12 112 0 0,4 12-112 0 0,-4-14 67 0 0,6 11-56 0 0,-6-12 0 0 0,9 7 1 0 0,-8-11 0 0 0,8 4 10 0 0,-8-5 34 0 0,11 0-45 0 0,-10-3 23 0 0,12 0-34 0 0,-11 0 11 0 0,12-2-11 0 0,-11 2 0 0 0,12-2 22 0 0,-11 1 12 0 0,13 1-23 0 0,-13 0 12 0 0,14 3-12 0 0,-14-1 45 0 0,13 6-11 0 0,-13-3 403 0 0,14 9-415 0 0,-14-7 258 0 0,9 15-212 0 0,-11-11 33 0 0,3 6 0 0 0,-7-7 12 0 0,0 1 88 0 0,2 16-200 0 0,-2-10-1 0 0,4 27-11 0 0,-5-27 33 0 0,5 19-33 0 0,-4-25 0 0 0,2 5 0 0 0,-2-9 0 0 0,-1 1 0 0 0,1-1 12 0 0,1 2-12 0 0,0-2 0 0 0,0 2 0 0 0,-1-3 0 0 0,1-1 0 0 0,-1 1 0 0 0,1-1 0 0 0,0 0 11 0 0,3 2-11 0 0,-1-2 0 0 0,1 2 0 0 0,-2-3 0 0 0,0-1 0 0 0,0 0 0 0 0,0-1 0 0 0,-1 1 0 0 0,1-1 11 0 0,-1 0-11 0 0,1-1 11 0 0,0 1-11 0 0,2-1 0 0 0,0 0 0 0 0,0 0-11 0 0,1 0 11 0 0,1-1 0 0 0,-1 0 11 0 0,0 0-11 0 0,4-1 0 0 0,-1-1 11 0 0,2-2-11 0 0,-3 0 0 0 0,0-1 23 0 0,0 0-12 0 0,1 0-11 0 0,0 0-11 0 0,-1-1 11 0 0,1 1 22 0 0,-1-1-22 0 0,1-1 0 0 0,0 0 0 0 0,0 0 0 0 0,0 0 23 0 0,0 0-23 0 0,-1 1-12 0 0,0-1 12 0 0,-2 1 79 0 0,0-1 89 0 0,-1-1-90 0 0,-1-2-33 0 0,0 0-11 0 0,1-2-23 0 0,-1 1 0 0 0,-1 0 0 0 0,0 2-11 0 0,0 2 0 0 0,-1 0 0 0 0,0 1 0 0 0,1-3 0 0 0,-1 2 0 0 0,1-1-11 0 0,0 2 0 0 0,0 0 0 0 0,0 0 11 0 0,0 1 0 0 0,-1 0-34 0 0,1 1 34 0 0,0 2 0 0 0,-1 0 0 0 0,2 1 0 0 0,0 0 0 0 0,1 1 0 0 0,3 0 22 0 0,1 0-10 0 0,1 0-1 0 0,1 0-11 0 0,0 1-11 0 0,0 1 11 0 0,0 3 33 0 0,0-1-22 0 0,1 3-11 0 0,-1 0 12 0 0,1 3 21 0 0,-1 0-33 0 0,0 2 11 0 0,-1 0 1 0 0,4 7-1 0 0,-3-6 0 0 0,1 5 0 0 0,-4-6-11 0 0,0-1 0 0 0,-1-1-11 0 0,-1 0 11 0 0,1 0 11 0 0,-1-1 23 0 0,1 1-34 0 0,0 0-34 0 0,1 1 34 0 0,1 0 0 0 0,-1-1 0 0 0,0 0 0 0 0,0-2-11 0 0,-1-1 11 0 0,0-2-11 0 0,-1 1 11 0 0,6 1 0 0 0,-2-2 0 0 0,4 2-34 0 0,-4-3 23 0 0,1-1-34 0 0,2-1 0 0 0,0-1 1 0 0,0 0 32 0 0,1-1 1 0 0,-1-2 11 0 0,7-4-11 0 0,-6 0-11 0 0,5-4 10 0 0,-8 3 1 0 0,0-1 11 0 0,-1 0 0 0 0,1-1 23 0 0,-1 1-12 0 0,5-4 0 0 0,-5 4-22 0 0,2-3 11 0 0,-6 4-11 0 0,0 0 11 0 0,-1 0-12 0 0,-1 0 12 0 0,0 0 0 0 0,0 0-11 0 0,-1 0-34 0 0,0-1 90 0 0,-1 1-101 0 0,0-2 56 0 0,1 0 0 0 0,0-1-123 0 0,1-1 123 0 0,1-1 0 0 0,0-1 11 0 0,0 1-22 0 0,2-3-11 0 0,-2 6 22 0 0,0-1-34 0 0,-3 7 12 0 0,-1 2 22 0 0,-1 0 0 0 0,1 0 22 0 0,0 1 12 0 0,2 3-1 0 0,1 1 12 0 0,2 3-45 0 0,1 1 0 0 0,1 1 22 0 0,0 0 1 0 0,1 0-1 0 0,1 1-22 0 0,1 1 0 0 0,1 0 0 0 0,-1 0 34 0 0,5 5-1 0 0,-5-5-21 0 0,2 3 10 0 0,-6-5-22 0 0,1-1 0 0 0,0 0 11 0 0,1 0 0 0 0,2 0 1 0 0,3-1 10 0 0,2 0-22 0 0,2-2-22 0 0,2-1 22 0 0,-2 0 0 0 0,0-2 0 0 0,-3 1 0 0 0,-1-2 0 0 0,0 0-12 0 0,-2 0 1 0 0,0 0 11 0 0,5-1-22 0 0,-4 0 11 0 0,3 0-1 0 0,-6-1 1 0 0,0-1 11 0 0,-1-2 11 0 0,-1 0 1 0 0,-1-2 21 0 0,-1 0-33 0 0,-2-1 0 0 0,-1 2 0 0 0,-1 1-22 0 0,-1 1-34 0 0,-1 0 56 0 0,-1 0 56 0 0,0-1 45 0 0,1-3-101 0 0,0-2 0 0 0,1-2 0 0 0,4-8 0 0 0,0 3 0 0 0,2-5 0 0 0,-1 4-12 0 0,0 2-32 0 0,-2 1 10 0 0,0 2 34 0 0,-2 2 0 0 0,0 3 0 0 0,-1 0 0 0 0,0 1-11 0 0,1-1 11 0 0,0 0-11 0 0,3-1-34 0 0,0 0 22 0 0,1 1 1 0 0,-1 2 0 0 0,1 0-23 0 0,-1 3 0 0 0,-1 1 45 0 0,-1 0 34 0 0,0 1 33 0 0,-2 0-34 0 0,0 2-21 0 0,1 1-12 0 0,0 2 0 0 0,2 2 11 0 0,0 2 11 0 0,3 2 1 0 0,0 1-12 0 0,0 2-11 0 0,2-1 0 0 0,0-1 0 0 0,-1-1 0 0 0,-1-2 0 0 0,0-3 0 0 0,-1 0 0 0 0,1-2-11 0 0,3-1-34 0 0,-3-1 45 0 0,3-1 22 0 0,-3 0-11 0 0,2-3-11 0 0,0-1 12 0 0,1-1-12 0 0,1 0 0 0 0,0 0 0 0 0,-1 0 0 0 0,-2 0 0 0 0,-2 1-23 0 0,-2 0-10 0 0,-1 0 33 0 0,-2-1 33 0 0,1-2 113 0 0,0-2-124 0 0,1-4-11 0 0,1-2-11 0 0,1-4-11 0 0,-3 6 11 0 0,1-3 45 0 0,-3 8-34 0 0,-1 0 23 0 0,-1 0-34 0 0,0 0 22 0 0,0 0-11 0 0,0-1 12 0 0,0 0-23 0 0,0-2-45 0 0,0-1 45 0 0,0-2 0 0 0,1 1 0 0 0,2-1-11 0 0,1 2 0 0 0,0 2 11 0 0,1 3-23 0 0,-2 2 23 0 0,0 0 0 0 0,-1 2 0 0 0,0-1 23 0 0,1 0-1 0 0,2 0-22 0 0,2-2 11 0 0,2 0 0 0 0,3 0 23 0 0,2 1-34 0 0,1 1 56 0 0,0 1 0 0 0,0 1 56 0 0,-2 1-34 0 0,-2 0 79 0 0,-1 0-78 0 0,-1 0 0 0 0,0 0-46 0 0,0 0 23 0 0,2 0-33 0 0,6-3-12 0 0,-3 0-11 0 0,4-4 0 0 0,-6 2 0 0 0,0-2 11 0 0,-1 1-11 0 0,-1-1 23 0 0,-1 0 44 0 0,-2 1-11 0 0,0 0 0 0 0,-1-1-34 0 0,0 0-11 0 0,-1 0 1 0 0,-1 0-1 0 0,-1 0 56 0 0,0-1-67 0 0,0-1 45 0 0,0-1-34 0 0,-1-1 0 0 0,1-7 12 0 0,-1 4-23 0 0,-1-4 22 0 0,0 7 23 0 0,0 1 0 0 0,0 0 22 0 0,0 1-67 0 0,1-1 22 0 0,1-1-11 0 0,2-1 1 0 0,1-1-12 0 0,1-1 0 0 0,1-1-12 0 0,2 0 24 0 0,0-1 77 0 0,1 0-10 0 0,1 0-57 0 0,5-8 12 0 0,2-2-23 0 0,-1 0 0 0 0,-3 4 11 0 0,-6 10 102 0 0,-3 3 268 0 0,-2 5 23 0 0,-2 2-2197 0 0,-1 1 0 0 0,-1 1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8:55.16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18 114 10524 180000 90000,'-5'7'5816'0'0,"2"1"-5794"0"0,2-2-11 0 0,0 2 23 0 0,-1 2-23 0 0,1-1-11 0 0,0 2 11 0 0,-1-2 12 0 0,1 0-1 0 0,1-1 11 0 0,-1-1-21 0 0,1-2-1 0 0,0-1-11 0 0,0 0 0 0 0,0 1 0 0 0,5 5 22 0 0,-1-3-11 0 0,12 14-11 0 0,-6-12 12 0 0,5 7-12 0 0,-6-9 11 0 0,0 1-11 0 0,0-2 11 0 0,5 2 23 0 0,-2-3-12 0 0,3 1-22 0 0,-2-4 22 0 0,0 0-10 0 0,0-1 10 0 0,2 0-11 0 0,-1 1 0 0 0,6 0-11 0 0,-6 0 12 0 0,2 1-12 0 0,-6 0 0 0 0,-2 0 11 0 0,0 1-11 0 0,-1 0 0 0 0,0-1 0 0 0,-1 1 0 0 0,-1 0 67 0 0,3 1-67 0 0,-3 0 67 0 0,3 1-56 0 0,-4-1 169 0 0,0 0 55 0 0,0 0-168 0 0,-1 1-22 0 0,1 1 45 0 0,2 5-56 0 0,-2-3 33 0 0,1 2 0 0 0,-2-3 34 0 0,0 0-45 0 0,0-2-11 0 0,-1 1-34 0 0,1 0 11 0 0,-1-1 1 0 0,1 0-34 0 0,1 4 11 0 0,0-4 0 0 0,0 2 0 0 0,-1-4 11 0 0,0 0-11 0 0,0 0 0 0 0,-1-1 11 0 0,1 1-22 0 0,1 1 11 0 0,-1-1 0 0 0,1 2 0 0 0,-1-2 0 0 0,0 0 0 0 0,0 1 0 0 0,1-1 0 0 0,-1 1 0 0 0,1-2-11 0 0,0 0-1 0 0,2 0 12 0 0,-2-2 0 0 0,3 1 12 0 0,-1-1-12 0 0,0-1 33 0 0,3 0-22 0 0,0 0 23 0 0,1-1 22 0 0,5-4-11 0 0,-4 0 22 0 0,4-4-33 0 0,-5 3 33 0 0,0-1 56 0 0,0-1-67 0 0,1-1-22 0 0,-2 0-34 0 0,2-1 11 0 0,-1-2 34 0 0,4-3-34 0 0,-2 4-11 0 0,1-3 0 0 0,-4 7 0 0 0,-2 1 11 0 0,0 0-11 0 0,-1 2 11 0 0,0-1 0 0 0,3 0 12 0 0,-1 2-23 0 0,3-1 11 0 0,-1 2-11 0 0,1-1 0 0 0,1 1 11 0 0,2 0 0 0 0,0 0-11 0 0,-1 0 0 0 0,1 0 12 0 0,-1 0-12 0 0,0 1 0 0 0,-3 1-12 0 0,1-1 1 0 0,-2 1 11 0 0,1 0 23 0 0,-1 0-23 0 0,0 2 44 0 0,1 1-32 0 0,4 6-1 0 0,-3-2-11 0 0,4 3 22 0 0,-5-4-22 0 0,-1 2 11 0 0,-1 0 12 0 0,1 0-1 0 0,-2 0 1 0 0,1 1-1 0 0,-1 0-22 0 0,0 0 45 0 0,-1-1-12 0 0,1 2-21 0 0,-1-1 44 0 0,0 0-56 0 0,0 1 45 0 0,0-2-11 0 0,-2 1-1 0 0,1-1 12 0 0,2 3-45 0 0,-3-4-11 0 0,3 2 11 0 0,-3-4 0 0 0,0 0 11 0 0,0 0-22 0 0,1 0 22 0 0,0-1-22 0 0,0 0 0 0 0,1 0 33 0 0,3 1-22 0 0,-1-2 0 0 0,4 2-11 0 0,-3-3 11 0 0,1 0 0 0 0,1-2 0 0 0,1 1 0 0 0,1-1-11 0 0,5 0 11 0 0,-4 0-34 0 0,2 0-44 0 0,-6-2 55 0 0,-1 0-22 0 0,-1-2 90 0 0,0-2-34 0 0,-1-1 1 0 0,0 0 44 0 0,0-2-45 0 0,2-4 34 0 0,-2 2-34 0 0,2-3-11 0 0,-3 4 0 0 0,0 0 0 0 0,0 0 0 0 0,1 0-11 0 0,0-2 11 0 0,4-8 11 0 0,-1 4 0 0 0,4-6-11 0 0,-4 6-34 0 0,0 4 34 0 0,-1 2 12 0 0,-2 3-12 0 0,-1 2 0 0 0,0 2 0 0 0,0-1-12 0 0,1 1 12 0 0,1 0 0 0 0,2-1 0 0 0,1 2 12 0 0,2-1-12 0 0,1 0 11 0 0,1 1-11 0 0,0-1-11 0 0,0 2 22 0 0,2 0-11 0 0,-5 1 11 0 0,1 0 11 0 0,-6 1 12 0 0,0 2-34 0 0,-1 1 45 0 0,0 0-23 0 0,-1 2-11 0 0,1-1-11 0 0,-1 1 12 0 0,2-1-1 0 0,-1 1-11 0 0,0-1 11 0 0,0 2 0 0 0,-1-1-11 0 0,1 0 11 0 0,-1 2-11 0 0,0-1 34 0 0,0 0-45 0 0,3 3-12 0 0,-2-3 46 0 0,2 2-12 0 0,-1-4 0 0 0,0 1 12 0 0,2 1-12 0 0,0-1-11 0 0,1 1 22 0 0,1-1 12 0 0,0 0 22 0 0,5 1-56 0 0,-4-3 0 0 0,3 0 0 0 0,-5-3 0 0 0,0 0 33 0 0,-1-1-10 0 0,6-2-12 0 0,0 0-11 0 0,0-1 11 0 0,-1-1-11 0 0,-7 1 0 0 0,1 0 0 0 0,-2 0-11 0 0,3-4 11 0 0,3-4 22 0 0,4-5-22 0 0,-4 2-11 0 0,0 1 11 0 0,-6 5 11 0 0,0-1 1 0 0,-2 4-12 0 0,0-2 33 0 0,-1-2-10 0 0,0 0-23 0 0,0-6 22 0 0,1 1-11 0 0,4-6-33 0 0,0 0 22 0 0,2 0-11 0 0,-3 6 11 0 0,-2 5 11 0 0,-1 2-11 0 0,1 0-11 0 0,6-5 11 0 0,-1 3 0 0 0,4-1-68 0 0,-1 3 68 0 0,-4 3 12 0 0,1 1-1 0 0,-6 3 34 0 0,2 0-1 0 0,1 0-10 0 0,7 3-12 0 0,5 3 1 0 0,-2 1-12 0 0,-1 1-11 0 0,-5-2 22 0 0,3 0 23 0 0,0-1-34 0 0,5 0 1 0 0,-5-3-12 0 0,0-1 0 0 0,-5-1 11 0 0,-1 0-11 0 0,1 0 0 0 0,-2-2 0 0 0,0 0-23 0 0,1-3 23 0 0,-4 1 34 0 0,2-2 33 0 0,-4 1-56 0 0,0-2 12 0 0,1-1-23 0 0,-1-3 0 0 0,1-1 0 0 0,2-7-34 0 0,1 2 34 0 0,1 2 0 0 0,-1 4-22 0 0,-1 6 22 0 0,0 2-34 0 0,0 0 34 0 0,0 0 0 0 0,1 1 11 0 0,1 0-11 0 0,0-1 23 0 0,1 1-12 0 0,1-1 0 0 0,1 1 0 0 0,1 0 34 0 0,-1 0 56 0 0,2 1 11 0 0,-1 1-22 0 0,2-2-57 0 0,-1 0 12 0 0,4-4 0 0 0,-4 1 23 0 0,1-3 21 0 0,-4 0-10 0 0,-1 1-34 0 0,0-1 44 0 0,0 2-44 0 0,-2 0 11 0 0,-1 2 0 0 0,-1-1 34 0 0,-1 0 10 0 0,0-1-21 0 0,0-1-79 0 0,1-2 45 0 0,-1 0-23 0 0,0 1 12 0 0,0 2-23 0 0,0 1-11 0 0,-1 2 0 0 0,1-1 0 0 0,0 2 11 0 0,0 0 168 0 0,-2 2 202 0 0,1-1-303 0 0,0 1-66 0 0,1-1-12 0 0,-1 1 34 0 0,0-1-23 0 0,0-1-11 0 0,0 0 0 0 0,1 1-11 0 0,0-1-270 0 0,-1 1-3712 0 0,0 0 1 0 0,0 1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8:58.53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0 128 11387 180000 90000,'1'-6'3227'0'0,"0"0"-3126"0"0,7 2-23 0 0,-1 1-44 0 0,1 1 11 0 0,0 1 11 0 0,1 1-45 0 0,1 0 0 0 0,0 3 11 0 0,1 1 1 0 0,0 3-23 0 0,-1 1 11 0 0,0 0 0 0 0,-3 0 34 0 0,-2 0 33 0 0,-1 0 68 0 0,0 0 134 0 0,-2 4-90 0 0,0 1-44 0 0,-1 4-67 0 0,0 2-45 0 0,1 1-1 0 0,0 0-21 0 0,0-1-12 0 0,0-1 0 0 0,0-3 11 0 0,0 0 11 0 0,1-2-22 0 0,0-2 0 0 0,0-1-22 0 0,0-1 44 0 0,1-1-22 0 0,1 0 0 0 0,0-1 0 0 0,1-1 11 0 0,0 0-11 0 0,1 0 0 0 0,-1-3 12 0 0,1 2-12 0 0,-1-2 11 0 0,1 0 0 0 0,1 0 23 0 0,1 0-23 0 0,0 0 0 0 0,0-1 11 0 0,1 0 23 0 0,0-1 22 0 0,0-1 12 0 0,0 0-34 0 0,1 0 22 0 0,0-2-11 0 0,0 0-23 0 0,-1-3 79 0 0,0 1-45 0 0,-1-1-11 0 0,0-1 45 0 0,-2 0-78 0 0,1 1 33 0 0,1-2 78 0 0,0-1-11 0 0,1-1-44 0 0,2-1-79 0 0,0 0 22 0 0,1 0 0 0 0,0 1-22 0 0,0 2 0 0 0,0 2 45 0 0,-1 0-34 0 0,-1 2-11 0 0,-1 1 12 0 0,0 1 0 0 0,-1 1 10 0 0,0-1-11 0 0,-1 1 0 0 0,0-1 23 0 0,0 1 11 0 0,1 0-34 0 0,-1 0 0 0 0,1 0 0 0 0,-1 0 23 0 0,1 1-12 0 0,0 1 12 0 0,0 0 33 0 0,0 2-22 0 0,1 0-34 0 0,-1 0 12 0 0,-1 0 21 0 0,1 1-44 0 0,-1 1 45 0 0,0 0-22 0 0,0 0 33 0 0,-1 1-56 0 0,-1-1 44 0 0,0-1-10 0 0,0 1 44 0 0,-1-1-55 0 0,0 1-1 0 0,0 0 23 0 0,0-1 0 0 0,-1 0-12 0 0,2 0 1 0 0,-1 0 56 0 0,0 0-34 0 0,1 0-23 0 0,0 1-22 0 0,0-1 23 0 0,-1 0-12 0 0,0 1 34 0 0,0-1-33 0 0,0 1-12 0 0,0-1 0 0 0,0 0 0 0 0,0 0 1 0 0,-1 0-1 0 0,0-1 22 0 0,0 0-33 0 0,1 1 12 0 0,0-1 21 0 0,0 0-33 0 0,1 0 34 0 0,-1-1-34 0 0,1 0 0 0 0,-2-1 0 0 0,1-2 0 0 0,-1 1 0 0 0,0-1 0 0 0,0 0 0 0 0,0 0-45 0 0,0 0 23 0 0,-1 0 22 0 0,2 0 44 0 0,0-2-21 0 0,2-2 22 0 0,1-2-23 0 0,1-2 0 0 0,1-3-10 0 0,1-1-1 0 0,0 0-11 0 0,0 1 12 0 0,-1 2-12 0 0,-2 1 11 0 0,0 3 0 0 0,-1 0-11 0 0,0 1 0 0 0,-1 0 0 0 0,0 0 11 0 0,2 0-11 0 0,1-1 0 0 0,1 0 23 0 0,1 0-12 0 0,1 0 0 0 0,0 0 0 0 0,2 0 0 0 0,-1 0 1 0 0,0 1-12 0 0,-1 0 44 0 0,0 1-44 0 0,-1 0 12 0 0,0 1-1 0 0,-2 0 0 0 0,1 0 0 0 0,0 1 12 0 0,0 0-23 0 0,1 0 0 0 0,-1 0 0 0 0,0 1 11 0 0,0 0 45 0 0,0 0 11 0 0,0 1-22 0 0,0 1-23 0 0,1 2-22 0 0,0 0-11 0 0,-2 1 11 0 0,1 0 0 0 0,-2 1 45 0 0,1 1-12 0 0,-1 0-33 0 0,-1 1 12 0 0,0-1-1 0 0,0 1-11 0 0,-1-2 33 0 0,0 0-33 0 0,0-1 12 0 0,1 1-12 0 0,0 0 0 0 0,0-1 11 0 0,1 1 0 0 0,-1-2-11 0 0,0 1 11 0 0,0-2-11 0 0,0 0 0 0 0,0 0-11 0 0,0-1 0 0 0,1 1 0 0 0,0-1 11 0 0,0 0 11 0 0,0-1-11 0 0,1 1-23 0 0,0-2-33 0 0,0 0 56 0 0,1 0 0 0 0,1-2 12 0 0,-1-2-12 0 0,1-3 11 0 0,-1-1-45 0 0,-1 0 12 0 0,-2 1-23 0 0,-2 1 45 0 0,-1 1 0 0 0,0 0 0 0 0,-1-1 56 0 0,1-2-45 0 0,0-1-11 0 0,2-1-11 0 0,0-3 11 0 0,0 2 0 0 0,0-2-22 0 0,1 1-12 0 0,-1 1-11 0 0,1 1-11 0 0,-2 3 45 0 0,-1 1 0 0 0,-1 3 11 0 0,-1 1-23 0 0,-1 0 23 0 0,1 1-33 0 0,1-1 33 0 0,1 0 33 0 0,2-1-33 0 0,1 1 12 0 0,3 0-12 0 0,1 1 22 0 0,1 0-11 0 0,0 1 0 0 0,0 0 23 0 0,-1 0 22 0 0,-1 1 0 0 0,1 0-22 0 0,-2 0 44 0 0,2 0-78 0 0,1-1 0 0 0,0 0 45 0 0,0-2-45 0 0,1-1 0 0 0,-2-2-11 0 0,-1 0 11 0 0,-2 0-12 0 0,-2 0-21 0 0,-1 1-12 0 0,-3 1 45 0 0,1-1 34 0 0,-2 1-34 0 0,1-1-68 0 0,-1-1 68 0 0,1-1-11 0 0,0-1-22 0 0,2 0 10 0 0,-1 1 1 0 0,1 0 22 0 0,-1 1-11 0 0,1 1 11 0 0,0 2 0 0 0,0 0 22 0 0,0 0-11 0 0,3 0-11 0 0,0-2 23 0 0,1 1-23 0 0,0-1 22 0 0,1 0-22 0 0,-1-1 22 0 0,-1 1 1 0 0,-1-1-23 0 0,0 1 0 0 0,-2 0-11 0 0,-1 1 11 0 0,-1-2 0 0 0,0 0 0 0 0,1-2 56 0 0,-2-1-45 0 0,1 1 0 0 0,-1 1 23 0 0,-1 2-34 0 0,0 1-23 0 0,1 1-10 0 0,0 0 21 0 0,2-1 12 0 0,0-2 34 0 0,3-2 44 0 0,1-1-22 0 0,2-1 112 0 0,1 2-134 0 0,-1 1 56 0 0,0 1 10 0 0,-2 1-77 0 0,-1 0 33 0 0,0 2 33 0 0,-2-1 57 0 0,-1 2-79 0 0,-1-1 57 0 0,1 1 55 0 0,-1-1-89 0 0,3-1 89 0 0,1-2-123 0 0,3-1-56 0 0,2-2 23 0 0,2 0-23 0 0,0 0 0 0 0,-3 1 0 0 0,-2 3 44 0 0,-5 2-1131 0 0,-1 1 0 0 0,-2 1 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9:48.429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1 296 12081 180000 90000,'5'5'4897'0'0,"0"1"-4886"0"0,-1 0-11 0 0,-1 2 34 0 0,2 1-34 0 0,-1 1 0 0 0,1-1 0 0 0,-2 1 22 0 0,1-1-22 0 0,-1 0 11 0 0,0 0 34 0 0,0 0-34 0 0,0-1 0 0 0,0 0-11 0 0,-1-1 56 0 0,2 5-44 0 0,0-3 55 0 0,4 14-67 0 0,-4-12 112 0 0,4 12-112 0 0,-4-14 67 0 0,6 11-56 0 0,-6-12 0 0 0,9 7 1 0 0,-8-11 0 0 0,8 4 10 0 0,-8-5 34 0 0,11 0-45 0 0,-10-3 23 0 0,12 0-34 0 0,-11 0 11 0 0,12-2-11 0 0,-11 2 0 0 0,12-2 22 0 0,-11 1 12 0 0,13 1-23 0 0,-13 0 12 0 0,14 3-12 0 0,-14-1 45 0 0,13 6-11 0 0,-13-3 403 0 0,14 9-415 0 0,-14-7 258 0 0,9 15-212 0 0,-11-11 33 0 0,3 6 0 0 0,-7-7 12 0 0,0 1 88 0 0,2 16-200 0 0,-2-10-1 0 0,4 27-11 0 0,-5-27 33 0 0,5 19-33 0 0,-4-25 0 0 0,2 5 0 0 0,-2-9 0 0 0,-1 1 0 0 0,1-1 12 0 0,1 2-12 0 0,0-2 0 0 0,0 2 0 0 0,-1-3 0 0 0,1-1 0 0 0,-1 1 0 0 0,1-1 0 0 0,0 0 11 0 0,3 2-11 0 0,-1-2 0 0 0,1 2 0 0 0,-2-3 0 0 0,0-1 0 0 0,0 0 0 0 0,0-1 0 0 0,-1 1 0 0 0,1-1 11 0 0,-1 0-11 0 0,1-1 11 0 0,0 1-11 0 0,2-1 0 0 0,0 0 0 0 0,0 0-11 0 0,1 0 11 0 0,1-1 0 0 0,-1 0 11 0 0,0 0-11 0 0,4-1 0 0 0,-1-1 11 0 0,2-2-11 0 0,-3 0 0 0 0,0-1 23 0 0,0 0-12 0 0,1 0-11 0 0,0 0-11 0 0,-1-1 11 0 0,1 1 22 0 0,-1-1-22 0 0,1-1 0 0 0,0 0 0 0 0,0 0 0 0 0,0 0 23 0 0,0 0-23 0 0,-1 1-12 0 0,0-1 12 0 0,-2 1 79 0 0,0-1 89 0 0,-1-1-90 0 0,-1-2-33 0 0,0 0-11 0 0,1-2-23 0 0,-1 1 0 0 0,-1 0 0 0 0,0 2-11 0 0,0 2 0 0 0,-1 0 0 0 0,0 1 0 0 0,1-3 0 0 0,-1 2 0 0 0,1-1-11 0 0,0 2 0 0 0,0 0 0 0 0,0 0 11 0 0,0 1 0 0 0,-1 0-34 0 0,1 1 34 0 0,0 2 0 0 0,-1 0 0 0 0,2 1 0 0 0,0 0 0 0 0,1 1 0 0 0,3 0 22 0 0,1 0-10 0 0,1 0-1 0 0,1 0-11 0 0,0 1-11 0 0,0 1 11 0 0,0 3 33 0 0,0-1-22 0 0,1 3-11 0 0,-1 0 12 0 0,1 3 21 0 0,-1 0-33 0 0,0 2 11 0 0,-1 0 1 0 0,4 7-1 0 0,-3-6 0 0 0,1 5 0 0 0,-4-6-11 0 0,0-1 0 0 0,-1-1-11 0 0,-1 0 11 0 0,1 0 11 0 0,-1-1 23 0 0,1 1-34 0 0,0 0-34 0 0,1 1 34 0 0,1 0 0 0 0,-1-1 0 0 0,0 0 0 0 0,0-2-11 0 0,-1-1 11 0 0,0-2-11 0 0,-1 1 11 0 0,6 1 0 0 0,-2-2 0 0 0,4 2-34 0 0,-4-3 23 0 0,1-1-34 0 0,2-1 0 0 0,0-1 1 0 0,0 0 32 0 0,1-1 1 0 0,-1-2 11 0 0,7-4-11 0 0,-6 0-11 0 0,5-4 10 0 0,-8 3 1 0 0,0-1 11 0 0,-1 0 0 0 0,1-1 23 0 0,-1 1-12 0 0,5-4 0 0 0,-5 4-22 0 0,2-3 11 0 0,-6 4-11 0 0,0 0 11 0 0,-1 0-12 0 0,-1 0 12 0 0,0 0 0 0 0,0 0-11 0 0,-1 0-34 0 0,0-1 90 0 0,-1 1-101 0 0,0-2 56 0 0,1 0 0 0 0,0-1-123 0 0,1-1 123 0 0,1-1 0 0 0,0-1 11 0 0,0 1-22 0 0,2-3-11 0 0,-2 6 22 0 0,0-1-34 0 0,-3 7 12 0 0,-1 2 22 0 0,-1 0 0 0 0,1 0 22 0 0,0 1 12 0 0,2 3-1 0 0,1 1 12 0 0,2 3-45 0 0,1 1 0 0 0,1 1 22 0 0,0 0 1 0 0,1 0-1 0 0,1 1-22 0 0,1 1 0 0 0,1 0 0 0 0,-1 0 34 0 0,5 5-1 0 0,-5-5-21 0 0,2 3 10 0 0,-6-5-22 0 0,1-1 0 0 0,0 0 11 0 0,1 0 0 0 0,2 0 1 0 0,3-1 10 0 0,2 0-22 0 0,2-2-22 0 0,2-1 22 0 0,-2 0 0 0 0,0-2 0 0 0,-3 1 0 0 0,-1-2 0 0 0,0 0-12 0 0,-2 0 1 0 0,0 0 11 0 0,5-1-22 0 0,-4 0 11 0 0,3 0-1 0 0,-6-1 1 0 0,0-1 11 0 0,-1-2 11 0 0,-1 0 1 0 0,-1-2 21 0 0,-1 0-33 0 0,-2-1 0 0 0,-1 2 0 0 0,-1 1-22 0 0,-1 1-34 0 0,-1 0 56 0 0,-1 0 56 0 0,0-1 45 0 0,1-3-101 0 0,0-2 0 0 0,1-2 0 0 0,4-8 0 0 0,0 3 0 0 0,2-5 0 0 0,-1 4-12 0 0,0 2-32 0 0,-2 1 10 0 0,0 2 34 0 0,-2 2 0 0 0,0 3 0 0 0,-1 0 0 0 0,0 1-11 0 0,1-1 11 0 0,0 0-11 0 0,3-1-34 0 0,0 0 22 0 0,1 1 1 0 0,-1 2 0 0 0,1 0-23 0 0,-1 3 0 0 0,-1 1 45 0 0,-1 0 34 0 0,0 1 33 0 0,-2 0-34 0 0,0 2-21 0 0,1 1-12 0 0,0 2 0 0 0,2 2 11 0 0,0 2 11 0 0,3 2 1 0 0,0 1-12 0 0,0 2-11 0 0,2-1 0 0 0,0-1 0 0 0,-1-1 0 0 0,-1-2 0 0 0,0-3 0 0 0,-1 0 0 0 0,1-2-11 0 0,3-1-34 0 0,-3-1 45 0 0,3-1 22 0 0,-3 0-11 0 0,2-3-11 0 0,0-1 12 0 0,1-1-12 0 0,1 0 0 0 0,0 0 0 0 0,-1 0 0 0 0,-2 0 0 0 0,-2 1-23 0 0,-2 0-10 0 0,-1 0 33 0 0,-2-1 33 0 0,1-2 113 0 0,0-2-124 0 0,1-4-11 0 0,1-2-11 0 0,1-4-11 0 0,-3 6 11 0 0,1-3 45 0 0,-3 8-34 0 0,-1 0 23 0 0,-1 0-34 0 0,0 0 22 0 0,0 0-11 0 0,0-1 12 0 0,0 0-23 0 0,0-2-45 0 0,0-1 45 0 0,0-2 0 0 0,1 1 0 0 0,2-1-11 0 0,1 2 0 0 0,0 2 11 0 0,1 3-23 0 0,-2 2 23 0 0,0 0 0 0 0,-1 2 0 0 0,0-1 23 0 0,1 0-1 0 0,2 0-22 0 0,2-2 11 0 0,2 0 0 0 0,3 0 23 0 0,2 1-34 0 0,1 1 56 0 0,0 1 0 0 0,0 1 56 0 0,-2 1-34 0 0,-2 0 79 0 0,-1 0-78 0 0,-1 0 0 0 0,0 0-46 0 0,0 0 23 0 0,2 0-33 0 0,6-3-12 0 0,-3 0-11 0 0,4-4 0 0 0,-6 2 0 0 0,0-2 11 0 0,-1 1-11 0 0,-1-1 23 0 0,-1 0 44 0 0,-2 1-11 0 0,0 0 0 0 0,-1-1-34 0 0,0 0-11 0 0,-1 0 1 0 0,-1 0-1 0 0,-1 0 56 0 0,0-1-67 0 0,0-1 45 0 0,0-1-34 0 0,-1-1 0 0 0,1-7 12 0 0,-1 4-23 0 0,-1-4 22 0 0,0 7 23 0 0,0 1 0 0 0,0 0 22 0 0,0 1-67 0 0,1-1 22 0 0,1-1-11 0 0,2-1 1 0 0,1-1-12 0 0,1-1 0 0 0,1-1-12 0 0,2 0 24 0 0,0-1 77 0 0,1 0-10 0 0,1 0-57 0 0,5-8 12 0 0,2-2-23 0 0,-1 0 0 0 0,-3 4 11 0 0,-6 10 102 0 0,-3 3 268 0 0,-2 5 23 0 0,-2 2-2197 0 0,-1 1 0 0 0,-1 1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9:48.43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18 114 10524 180000 90000,'-5'7'5816'0'0,"2"1"-5794"0"0,2-2-11 0 0,0 2 23 0 0,-1 2-23 0 0,1-1-11 0 0,0 2 11 0 0,-1-2 12 0 0,1 0-1 0 0,1-1 11 0 0,-1-1-21 0 0,1-2-1 0 0,0-1-11 0 0,0 0 0 0 0,0 1 0 0 0,5 5 22 0 0,-1-3-11 0 0,12 14-11 0 0,-6-12 12 0 0,5 7-12 0 0,-6-9 11 0 0,0 1-11 0 0,0-2 11 0 0,5 2 23 0 0,-2-3-12 0 0,3 1-22 0 0,-2-4 22 0 0,0 0-10 0 0,0-1 10 0 0,2 0-11 0 0,-1 1 0 0 0,6 0-11 0 0,-6 0 12 0 0,2 1-12 0 0,-6 0 0 0 0,-2 0 11 0 0,0 1-11 0 0,-1 0 0 0 0,0-1 0 0 0,-1 1 0 0 0,-1 0 67 0 0,3 1-67 0 0,-3 0 67 0 0,3 1-56 0 0,-4-1 169 0 0,0 0 55 0 0,0 0-168 0 0,-1 1-22 0 0,1 1 45 0 0,2 5-56 0 0,-2-3 33 0 0,1 2 0 0 0,-2-3 34 0 0,0 0-45 0 0,0-2-11 0 0,-1 1-34 0 0,1 0 11 0 0,-1-1 1 0 0,1 0-34 0 0,1 4 11 0 0,0-4 0 0 0,0 2 0 0 0,-1-4 11 0 0,0 0-11 0 0,0 0 0 0 0,-1-1 11 0 0,1 1-22 0 0,1 1 11 0 0,-1-1 0 0 0,1 2 0 0 0,-1-2 0 0 0,0 0 0 0 0,0 1 0 0 0,1-1 0 0 0,-1 1 0 0 0,1-2-11 0 0,0 0-1 0 0,2 0 12 0 0,-2-2 0 0 0,3 1 12 0 0,-1-1-12 0 0,0-1 33 0 0,3 0-22 0 0,0 0 23 0 0,1-1 22 0 0,5-4-11 0 0,-4 0 22 0 0,4-4-33 0 0,-5 3 33 0 0,0-1 56 0 0,0-1-67 0 0,1-1-22 0 0,-2 0-34 0 0,2-1 11 0 0,-1-2 34 0 0,4-3-34 0 0,-2 4-11 0 0,1-3 0 0 0,-4 7 0 0 0,-2 1 11 0 0,0 0-11 0 0,-1 2 11 0 0,0-1 0 0 0,3 0 12 0 0,-1 2-23 0 0,3-1 11 0 0,-1 2-11 0 0,1-1 0 0 0,1 1 11 0 0,2 0 0 0 0,0 0-11 0 0,-1 0 0 0 0,1 0 12 0 0,-1 0-12 0 0,0 1 0 0 0,-3 1-12 0 0,1-1 1 0 0,-2 1 11 0 0,1 0 23 0 0,-1 0-23 0 0,0 2 44 0 0,1 1-32 0 0,4 6-1 0 0,-3-2-11 0 0,4 3 22 0 0,-5-4-22 0 0,-1 2 11 0 0,-1 0 12 0 0,1 0-1 0 0,-2 0 1 0 0,1 1-1 0 0,-1 0-22 0 0,0 0 45 0 0,-1-1-12 0 0,1 2-21 0 0,-1-1 44 0 0,0 0-56 0 0,0 1 45 0 0,0-2-11 0 0,-2 1-1 0 0,1-1 12 0 0,2 3-45 0 0,-3-4-11 0 0,3 2 11 0 0,-3-4 0 0 0,0 0 11 0 0,0 0-22 0 0,1 0 22 0 0,0-1-22 0 0,0 0 0 0 0,1 0 33 0 0,3 1-22 0 0,-1-2 0 0 0,4 2-11 0 0,-3-3 11 0 0,1 0 0 0 0,1-2 0 0 0,1 1 0 0 0,1-1-11 0 0,5 0 11 0 0,-4 0-34 0 0,2 0-44 0 0,-6-2 55 0 0,-1 0-22 0 0,-1-2 90 0 0,0-2-34 0 0,-1-1 1 0 0,0 0 44 0 0,0-2-45 0 0,2-4 34 0 0,-2 2-34 0 0,2-3-11 0 0,-3 4 0 0 0,0 0 0 0 0,0 0 0 0 0,1 0-11 0 0,0-2 11 0 0,4-8 11 0 0,-1 4 0 0 0,4-6-11 0 0,-4 6-34 0 0,0 4 34 0 0,-1 2 12 0 0,-2 3-12 0 0,-1 2 0 0 0,0 2 0 0 0,0-1-12 0 0,1 1 12 0 0,1 0 0 0 0,2-1 0 0 0,1 2 12 0 0,2-1-12 0 0,1 0 11 0 0,1 1-11 0 0,0-1-11 0 0,0 2 22 0 0,2 0-11 0 0,-5 1 11 0 0,1 0 11 0 0,-6 1 12 0 0,0 2-34 0 0,-1 1 45 0 0,0 0-23 0 0,-1 2-11 0 0,1-1-11 0 0,-1 1 12 0 0,2-1-1 0 0,-1 1-11 0 0,0-1 11 0 0,0 2 0 0 0,-1-1-11 0 0,1 0 11 0 0,-1 2-11 0 0,0-1 34 0 0,0 0-45 0 0,3 3-12 0 0,-2-3 46 0 0,2 2-12 0 0,-1-4 0 0 0,0 1 12 0 0,2 1-12 0 0,0-1-11 0 0,1 1 22 0 0,1-1 12 0 0,0 0 22 0 0,5 1-56 0 0,-4-3 0 0 0,3 0 0 0 0,-5-3 0 0 0,0 0 33 0 0,-1-1-10 0 0,6-2-12 0 0,0 0-11 0 0,0-1 11 0 0,-1-1-11 0 0,-7 1 0 0 0,1 0 0 0 0,-2 0-11 0 0,3-4 11 0 0,3-4 22 0 0,4-5-22 0 0,-4 2-11 0 0,0 1 11 0 0,-6 5 11 0 0,0-1 1 0 0,-2 4-12 0 0,0-2 33 0 0,-1-2-10 0 0,0 0-23 0 0,0-6 22 0 0,1 1-11 0 0,4-6-33 0 0,0 0 22 0 0,2 0-11 0 0,-3 6 11 0 0,-2 5 11 0 0,-1 2-11 0 0,1 0-11 0 0,6-5 11 0 0,-1 3 0 0 0,4-1-68 0 0,-1 3 68 0 0,-4 3 12 0 0,1 1-1 0 0,-6 3 34 0 0,2 0-1 0 0,1 0-10 0 0,7 3-12 0 0,5 3 1 0 0,-2 1-12 0 0,-1 1-11 0 0,-5-2 22 0 0,3 0 23 0 0,0-1-34 0 0,5 0 1 0 0,-5-3-12 0 0,0-1 0 0 0,-5-1 11 0 0,-1 0-11 0 0,1 0 0 0 0,-2-2 0 0 0,0 0-23 0 0,1-3 23 0 0,-4 1 34 0 0,2-2 33 0 0,-4 1-56 0 0,0-2 12 0 0,1-1-23 0 0,-1-3 0 0 0,1-1 0 0 0,2-7-34 0 0,1 2 34 0 0,1 2 0 0 0,-1 4-22 0 0,-1 6 22 0 0,0 2-34 0 0,0 0 34 0 0,0 0 0 0 0,1 1 11 0 0,1 0-11 0 0,0-1 23 0 0,1 1-12 0 0,1-1 0 0 0,1 1 0 0 0,1 0 34 0 0,-1 0 56 0 0,2 1 11 0 0,-1 1-22 0 0,2-2-57 0 0,-1 0 12 0 0,4-4 0 0 0,-4 1 23 0 0,1-3 21 0 0,-4 0-10 0 0,-1 1-34 0 0,0-1 44 0 0,0 2-44 0 0,-2 0 11 0 0,-1 2 0 0 0,-1-1 34 0 0,-1 0 10 0 0,0-1-21 0 0,0-1-79 0 0,1-2 45 0 0,-1 0-23 0 0,0 1 12 0 0,0 2-23 0 0,0 1-11 0 0,-1 2 0 0 0,1-1 0 0 0,0 2 11 0 0,0 0 168 0 0,-2 2 202 0 0,1-1-303 0 0,0 1-66 0 0,1-1-12 0 0,-1 1 34 0 0,0-1-23 0 0,0-1-11 0 0,0 0 0 0 0,1 1-11 0 0,0-1-270 0 0,-1 1-3712 0 0,0 0 1 0 0,0 1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9:48.43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0 128 11387 180000 90000,'1'-6'3227'0'0,"0"0"-3126"0"0,7 2-23 0 0,-1 1-44 0 0,1 1 11 0 0,0 1 11 0 0,1 1-45 0 0,1 0 0 0 0,0 3 11 0 0,1 1 1 0 0,0 3-23 0 0,-1 1 11 0 0,0 0 0 0 0,-3 0 34 0 0,-2 0 33 0 0,-1 0 68 0 0,0 0 134 0 0,-2 4-90 0 0,0 1-44 0 0,-1 4-67 0 0,0 2-45 0 0,1 1-1 0 0,0 0-21 0 0,0-1-12 0 0,0-1 0 0 0,0-3 11 0 0,0 0 11 0 0,1-2-22 0 0,0-2 0 0 0,0-1-22 0 0,0-1 44 0 0,1-1-22 0 0,1 0 0 0 0,0-1 0 0 0,1-1 11 0 0,0 0-11 0 0,1 0 0 0 0,-1-3 12 0 0,1 2-12 0 0,-1-2 11 0 0,1 0 0 0 0,1 0 23 0 0,1 0-23 0 0,0 0 0 0 0,0-1 11 0 0,1 0 23 0 0,0-1 22 0 0,0-1 12 0 0,0 0-34 0 0,1 0 22 0 0,0-2-11 0 0,0 0-23 0 0,-1-3 79 0 0,0 1-45 0 0,-1-1-11 0 0,0-1 45 0 0,-2 0-78 0 0,1 1 33 0 0,1-2 78 0 0,0-1-11 0 0,1-1-44 0 0,2-1-79 0 0,0 0 22 0 0,1 0 0 0 0,0 1-22 0 0,0 2 0 0 0,0 2 45 0 0,-1 0-34 0 0,-1 2-11 0 0,-1 1 12 0 0,0 1 0 0 0,-1 1 10 0 0,0-1-11 0 0,-1 1 0 0 0,0-1 23 0 0,0 1 11 0 0,1 0-34 0 0,-1 0 0 0 0,1 0 0 0 0,-1 0 23 0 0,1 1-12 0 0,0 1 12 0 0,0 0 33 0 0,0 2-22 0 0,1 0-34 0 0,-1 0 12 0 0,-1 0 21 0 0,1 1-44 0 0,-1 1 45 0 0,0 0-22 0 0,0 0 33 0 0,-1 1-56 0 0,-1-1 44 0 0,0-1-10 0 0,0 1 44 0 0,-1-1-55 0 0,0 1-1 0 0,0 0 23 0 0,0-1 0 0 0,-1 0-12 0 0,2 0 1 0 0,-1 0 56 0 0,0 0-34 0 0,1 0-23 0 0,0 1-22 0 0,0-1 23 0 0,-1 0-12 0 0,0 1 34 0 0,0-1-33 0 0,0 1-12 0 0,0-1 0 0 0,0 0 0 0 0,0 0 1 0 0,-1 0-1 0 0,0-1 22 0 0,0 0-33 0 0,1 1 12 0 0,0-1 21 0 0,0 0-33 0 0,1 0 34 0 0,-1-1-34 0 0,1 0 0 0 0,-2-1 0 0 0,1-2 0 0 0,-1 1 0 0 0,0-1 0 0 0,0 0 0 0 0,0 0-45 0 0,0 0 23 0 0,-1 0 22 0 0,2 0 44 0 0,0-2-21 0 0,2-2 22 0 0,1-2-23 0 0,1-2 0 0 0,1-3-10 0 0,1-1-1 0 0,0 0-11 0 0,0 1 12 0 0,-1 2-12 0 0,-2 1 11 0 0,0 3 0 0 0,-1 0-11 0 0,0 1 0 0 0,-1 0 0 0 0,0 0 11 0 0,2 0-11 0 0,1-1 0 0 0,1 0 23 0 0,1 0-12 0 0,1 0 0 0 0,0 0 0 0 0,2 0 0 0 0,-1 0 1 0 0,0 1-12 0 0,-1 0 44 0 0,0 1-44 0 0,-1 0 12 0 0,0 1-1 0 0,-2 0 0 0 0,1 0 0 0 0,0 1 12 0 0,0 0-23 0 0,1 0 0 0 0,-1 0 0 0 0,0 1 11 0 0,0 0 45 0 0,0 0 11 0 0,0 1-22 0 0,0 1-23 0 0,1 2-22 0 0,0 0-11 0 0,-2 1 11 0 0,1 0 0 0 0,-2 1 45 0 0,1 1-12 0 0,-1 0-33 0 0,-1 1 12 0 0,0-1-1 0 0,0 1-11 0 0,-1-2 33 0 0,0 0-33 0 0,0-1 12 0 0,1 1-12 0 0,0 0 0 0 0,0-1 11 0 0,1 1 0 0 0,-1-2-11 0 0,0 1 11 0 0,0-2-11 0 0,0 0 0 0 0,0 0-11 0 0,0-1 0 0 0,1 1 0 0 0,0-1 11 0 0,0 0 11 0 0,0-1-11 0 0,1 1-23 0 0,0-2-33 0 0,0 0 56 0 0,1 0 0 0 0,1-2 12 0 0,-1-2-12 0 0,1-3 11 0 0,-1-1-45 0 0,-1 0 12 0 0,-2 1-23 0 0,-2 1 45 0 0,-1 1 0 0 0,0 0 0 0 0,-1-1 56 0 0,1-2-45 0 0,0-1-11 0 0,2-1-11 0 0,0-3 11 0 0,0 2 0 0 0,0-2-22 0 0,1 1-12 0 0,-1 1-11 0 0,1 1-11 0 0,-2 3 45 0 0,-1 1 0 0 0,-1 3 11 0 0,-1 1-23 0 0,-1 0 23 0 0,1 1-33 0 0,1-1 33 0 0,1 0 33 0 0,2-1-33 0 0,1 1 12 0 0,3 0-12 0 0,1 1 22 0 0,1 0-11 0 0,0 1 0 0 0,0 0 23 0 0,-1 0 22 0 0,-1 1 0 0 0,1 0-22 0 0,-2 0 44 0 0,2 0-78 0 0,1-1 0 0 0,0 0 45 0 0,0-2-45 0 0,1-1 0 0 0,-2-2-11 0 0,-1 0 11 0 0,-2 0-12 0 0,-2 0-21 0 0,-1 1-12 0 0,-3 1 45 0 0,1-1 34 0 0,-2 1-34 0 0,1-1-68 0 0,-1-1 68 0 0,1-1-11 0 0,0-1-22 0 0,2 0 10 0 0,-1 1 1 0 0,1 0 22 0 0,-1 1-11 0 0,1 1 11 0 0,0 2 0 0 0,0 0 22 0 0,0 0-11 0 0,3 0-11 0 0,0-2 23 0 0,1 1-23 0 0,0-1 22 0 0,1 0-22 0 0,-1-1 22 0 0,-1 1 1 0 0,-1-1-23 0 0,0 1 0 0 0,-2 0-11 0 0,-1 1 11 0 0,-1-2 0 0 0,0 0 0 0 0,1-2 56 0 0,-2-1-45 0 0,1 1 0 0 0,-1 1 23 0 0,-1 2-34 0 0,0 1-23 0 0,1 1-10 0 0,0 0 21 0 0,2-1 12 0 0,0-2 34 0 0,3-2 44 0 0,1-1-22 0 0,2-1 112 0 0,1 2-134 0 0,-1 1 56 0 0,0 1 10 0 0,-2 1-77 0 0,-1 0 33 0 0,0 2 33 0 0,-2-1 57 0 0,-1 2-79 0 0,-1-1 57 0 0,1 1 55 0 0,-1-1-89 0 0,3-1 89 0 0,1-2-123 0 0,3-1-56 0 0,2-2 23 0 0,2 0-23 0 0,0 0 0 0 0,-3 1 0 0 0,-2 3 44 0 0,-5 2-1131 0 0,-1 1 0 0 0,-2 1 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9:58.5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1 296 12081 180000 90000,'5'5'4897'0'0,"0"1"-4886"0"0,-1 0-11 0 0,-1 2 34 0 0,2 1-34 0 0,-1 1 0 0 0,1-1 0 0 0,-2 1 22 0 0,1-1-22 0 0,-1 0 11 0 0,0 0 34 0 0,0 0-34 0 0,0-1 0 0 0,0 0-11 0 0,-1-1 56 0 0,2 5-44 0 0,0-3 55 0 0,4 14-67 0 0,-4-12 112 0 0,4 12-112 0 0,-4-14 67 0 0,6 11-56 0 0,-6-12 0 0 0,9 7 1 0 0,-8-11 0 0 0,8 4 10 0 0,-8-5 34 0 0,11 0-45 0 0,-10-3 23 0 0,12 0-34 0 0,-11 0 11 0 0,12-2-11 0 0,-11 2 0 0 0,12-2 22 0 0,-11 1 12 0 0,13 1-23 0 0,-13 0 12 0 0,14 3-12 0 0,-14-1 45 0 0,13 6-11 0 0,-13-3 403 0 0,14 9-415 0 0,-14-7 258 0 0,9 15-212 0 0,-11-11 33 0 0,3 6 0 0 0,-7-7 12 0 0,0 1 88 0 0,2 16-200 0 0,-2-10-1 0 0,4 27-11 0 0,-5-27 33 0 0,5 19-33 0 0,-4-25 0 0 0,2 5 0 0 0,-2-9 0 0 0,-1 1 0 0 0,1-1 12 0 0,1 2-12 0 0,0-2 0 0 0,0 2 0 0 0,-1-3 0 0 0,1-1 0 0 0,-1 1 0 0 0,1-1 0 0 0,0 0 11 0 0,3 2-11 0 0,-1-2 0 0 0,1 2 0 0 0,-2-3 0 0 0,0-1 0 0 0,0 0 0 0 0,0-1 0 0 0,-1 1 0 0 0,1-1 11 0 0,-1 0-11 0 0,1-1 11 0 0,0 1-11 0 0,2-1 0 0 0,0 0 0 0 0,0 0-11 0 0,1 0 11 0 0,1-1 0 0 0,-1 0 11 0 0,0 0-11 0 0,4-1 0 0 0,-1-1 11 0 0,2-2-11 0 0,-3 0 0 0 0,0-1 23 0 0,0 0-12 0 0,1 0-11 0 0,0 0-11 0 0,-1-1 11 0 0,1 1 22 0 0,-1-1-22 0 0,1-1 0 0 0,0 0 0 0 0,0 0 0 0 0,0 0 23 0 0,0 0-23 0 0,-1 1-12 0 0,0-1 12 0 0,-2 1 79 0 0,0-1 89 0 0,-1-1-90 0 0,-1-2-33 0 0,0 0-11 0 0,1-2-23 0 0,-1 1 0 0 0,-1 0 0 0 0,0 2-11 0 0,0 2 0 0 0,-1 0 0 0 0,0 1 0 0 0,1-3 0 0 0,-1 2 0 0 0,1-1-11 0 0,0 2 0 0 0,0 0 0 0 0,0 0 11 0 0,0 1 0 0 0,-1 0-34 0 0,1 1 34 0 0,0 2 0 0 0,-1 0 0 0 0,2 1 0 0 0,0 0 0 0 0,1 1 0 0 0,3 0 22 0 0,1 0-10 0 0,1 0-1 0 0,1 0-11 0 0,0 1-11 0 0,0 1 11 0 0,0 3 33 0 0,0-1-22 0 0,1 3-11 0 0,-1 0 12 0 0,1 3 21 0 0,-1 0-33 0 0,0 2 11 0 0,-1 0 1 0 0,4 7-1 0 0,-3-6 0 0 0,1 5 0 0 0,-4-6-11 0 0,0-1 0 0 0,-1-1-11 0 0,-1 0 11 0 0,1 0 11 0 0,-1-1 23 0 0,1 1-34 0 0,0 0-34 0 0,1 1 34 0 0,1 0 0 0 0,-1-1 0 0 0,0 0 0 0 0,0-2-11 0 0,-1-1 11 0 0,0-2-11 0 0,-1 1 11 0 0,6 1 0 0 0,-2-2 0 0 0,4 2-34 0 0,-4-3 23 0 0,1-1-34 0 0,2-1 0 0 0,0-1 1 0 0,0 0 32 0 0,1-1 1 0 0,-1-2 11 0 0,7-4-11 0 0,-6 0-11 0 0,5-4 10 0 0,-8 3 1 0 0,0-1 11 0 0,-1 0 0 0 0,1-1 23 0 0,-1 1-12 0 0,5-4 0 0 0,-5 4-22 0 0,2-3 11 0 0,-6 4-11 0 0,0 0 11 0 0,-1 0-12 0 0,-1 0 12 0 0,0 0 0 0 0,0 0-11 0 0,-1 0-34 0 0,0-1 90 0 0,-1 1-101 0 0,0-2 56 0 0,1 0 0 0 0,0-1-123 0 0,1-1 123 0 0,1-1 0 0 0,0-1 11 0 0,0 1-22 0 0,2-3-11 0 0,-2 6 22 0 0,0-1-34 0 0,-3 7 12 0 0,-1 2 22 0 0,-1 0 0 0 0,1 0 22 0 0,0 1 12 0 0,2 3-1 0 0,1 1 12 0 0,2 3-45 0 0,1 1 0 0 0,1 1 22 0 0,0 0 1 0 0,1 0-1 0 0,1 1-22 0 0,1 1 0 0 0,1 0 0 0 0,-1 0 34 0 0,5 5-1 0 0,-5-5-21 0 0,2 3 10 0 0,-6-5-22 0 0,1-1 0 0 0,0 0 11 0 0,1 0 0 0 0,2 0 1 0 0,3-1 10 0 0,2 0-22 0 0,2-2-22 0 0,2-1 22 0 0,-2 0 0 0 0,0-2 0 0 0,-3 1 0 0 0,-1-2 0 0 0,0 0-12 0 0,-2 0 1 0 0,0 0 11 0 0,5-1-22 0 0,-4 0 11 0 0,3 0-1 0 0,-6-1 1 0 0,0-1 11 0 0,-1-2 11 0 0,-1 0 1 0 0,-1-2 21 0 0,-1 0-33 0 0,-2-1 0 0 0,-1 2 0 0 0,-1 1-22 0 0,-1 1-34 0 0,-1 0 56 0 0,-1 0 56 0 0,0-1 45 0 0,1-3-101 0 0,0-2 0 0 0,1-2 0 0 0,4-8 0 0 0,0 3 0 0 0,2-5 0 0 0,-1 4-12 0 0,0 2-32 0 0,-2 1 10 0 0,0 2 34 0 0,-2 2 0 0 0,0 3 0 0 0,-1 0 0 0 0,0 1-11 0 0,1-1 11 0 0,0 0-11 0 0,3-1-34 0 0,0 0 22 0 0,1 1 1 0 0,-1 2 0 0 0,1 0-23 0 0,-1 3 0 0 0,-1 1 45 0 0,-1 0 34 0 0,0 1 33 0 0,-2 0-34 0 0,0 2-21 0 0,1 1-12 0 0,0 2 0 0 0,2 2 11 0 0,0 2 11 0 0,3 2 1 0 0,0 1-12 0 0,0 2-11 0 0,2-1 0 0 0,0-1 0 0 0,-1-1 0 0 0,-1-2 0 0 0,0-3 0 0 0,-1 0 0 0 0,1-2-11 0 0,3-1-34 0 0,-3-1 45 0 0,3-1 22 0 0,-3 0-11 0 0,2-3-11 0 0,0-1 12 0 0,1-1-12 0 0,1 0 0 0 0,0 0 0 0 0,-1 0 0 0 0,-2 0 0 0 0,-2 1-23 0 0,-2 0-10 0 0,-1 0 33 0 0,-2-1 33 0 0,1-2 113 0 0,0-2-124 0 0,1-4-11 0 0,1-2-11 0 0,1-4-11 0 0,-3 6 11 0 0,1-3 45 0 0,-3 8-34 0 0,-1 0 23 0 0,-1 0-34 0 0,0 0 22 0 0,0 0-11 0 0,0-1 12 0 0,0 0-23 0 0,0-2-45 0 0,0-1 45 0 0,0-2 0 0 0,1 1 0 0 0,2-1-11 0 0,1 2 0 0 0,0 2 11 0 0,1 3-23 0 0,-2 2 23 0 0,0 0 0 0 0,-1 2 0 0 0,0-1 23 0 0,1 0-1 0 0,2 0-22 0 0,2-2 11 0 0,2 0 0 0 0,3 0 23 0 0,2 1-34 0 0,1 1 56 0 0,0 1 0 0 0,0 1 56 0 0,-2 1-34 0 0,-2 0 79 0 0,-1 0-78 0 0,-1 0 0 0 0,0 0-46 0 0,0 0 23 0 0,2 0-33 0 0,6-3-12 0 0,-3 0-11 0 0,4-4 0 0 0,-6 2 0 0 0,0-2 11 0 0,-1 1-11 0 0,-1-1 23 0 0,-1 0 44 0 0,-2 1-11 0 0,0 0 0 0 0,-1-1-34 0 0,0 0-11 0 0,-1 0 1 0 0,-1 0-1 0 0,-1 0 56 0 0,0-1-67 0 0,0-1 45 0 0,0-1-34 0 0,-1-1 0 0 0,1-7 12 0 0,-1 4-23 0 0,-1-4 22 0 0,0 7 23 0 0,0 1 0 0 0,0 0 22 0 0,0 1-67 0 0,1-1 22 0 0,1-1-11 0 0,2-1 1 0 0,1-1-12 0 0,1-1 0 0 0,1-1-12 0 0,2 0 24 0 0,0-1 77 0 0,1 0-10 0 0,1 0-57 0 0,5-8 12 0 0,2-2-23 0 0,-1 0 0 0 0,-3 4 11 0 0,-6 10 102 0 0,-3 3 268 0 0,-2 5 23 0 0,-2 2-2197 0 0,-1 1 0 0 0,-1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3:49.889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0 0 11846 180000 90000,'0'34'7485'0'0,"0"-2"-7485"0"0,0-10 0 0 0,0 1 0 0 0,0 2 11 0 0,0-1 12 0 0,1-2-23 0 0,1-2 11 0 0,0-1-11 0 0,2-3 11 0 0,-2 0 0 0 0,1-2-11 0 0,0 0 0 0 0,-1 1 0 0 0,2-2 0 0 0,-2 1 0 0 0,1-3 12 0 0,-2 0-12 0 0,1-2 11 0 0,-1 0-11 0 0,0 0 0 0 0,1 0 0 0 0,-2 2 11 0 0,2 1-11 0 0,-1 1 0 0 0,1 0 0 0 0,0 1 0 0 0,0-1-11 0 0,0-1 22 0 0,0 0-11 0 0,0-3 0 0 0,-1 0 0 0 0,1 0-11 0 0,-1 0 11 0 0,1 1 0 0 0,0 0 11 0 0,0-1-11 0 0,0 1 0 0 0,0-1 0 0 0,0 2 0 0 0,-1-3 0 0 0,1 1 0 0 0,-2 0 0 0 0,1 1 0 0 0,-1 0 0 0 0,1-1 0 0 0,0-1-11 0 0,1 1 168 0 0,0 0-1 0 0,6-3-55 0 0,0-2 0 0 0,3-3-34 0 0,-1-2-33 0 0,-3-3-1 0 0,3-1-10 0 0,0-3-1 0 0,3-2 68 0 0,2-2-1 0 0,4-5 23 0 0,4-5-67 0 0,4-4-22 0 0,4-4 10 0 0,4 0-22 0 0,1-1-11 0 0,1 1 35 0 0,-2 2-24 0 0,-2 2 23 0 0,-3 3-34 0 0,-4 1 0 0 0,-2 3-12 0 0,-3 1 12 0 0,-1 2 0 0 0,-1 1-11 0 0,-1 2 22 0 0,0-1-11 0 0,0 2 0 0 0,0-1 0 0 0,-1 2 12 0 0,-1 0-12 0 0,-2 1 0 0 0,-1 1 11 0 0,-2 1-11 0 0,-1 1 11 0 0,0 0-11 0 0,-3 1 0 0 0,1-1 0 0 0,-2 1 11 0 0,2 1-1898 0 0,-1-1 1 0 0,1 0 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9:58.59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18 114 10524 180000 90000,'-5'7'5816'0'0,"2"1"-5794"0"0,2-2-11 0 0,0 2 23 0 0,-1 2-23 0 0,1-1-11 0 0,0 2 11 0 0,-1-2 12 0 0,1 0-1 0 0,1-1 11 0 0,-1-1-21 0 0,1-2-1 0 0,0-1-11 0 0,0 0 0 0 0,0 1 0 0 0,5 5 22 0 0,-1-3-11 0 0,12 14-11 0 0,-6-12 12 0 0,5 7-12 0 0,-6-9 11 0 0,0 1-11 0 0,0-2 11 0 0,5 2 23 0 0,-2-3-12 0 0,3 1-22 0 0,-2-4 22 0 0,0 0-10 0 0,0-1 10 0 0,2 0-11 0 0,-1 1 0 0 0,6 0-11 0 0,-6 0 12 0 0,2 1-12 0 0,-6 0 0 0 0,-2 0 11 0 0,0 1-11 0 0,-1 0 0 0 0,0-1 0 0 0,-1 1 0 0 0,-1 0 67 0 0,3 1-67 0 0,-3 0 67 0 0,3 1-56 0 0,-4-1 169 0 0,0 0 55 0 0,0 0-168 0 0,-1 1-22 0 0,1 1 45 0 0,2 5-56 0 0,-2-3 33 0 0,1 2 0 0 0,-2-3 34 0 0,0 0-45 0 0,0-2-11 0 0,-1 1-34 0 0,1 0 11 0 0,-1-1 1 0 0,1 0-34 0 0,1 4 11 0 0,0-4 0 0 0,0 2 0 0 0,-1-4 11 0 0,0 0-11 0 0,0 0 0 0 0,-1-1 11 0 0,1 1-22 0 0,1 1 11 0 0,-1-1 0 0 0,1 2 0 0 0,-1-2 0 0 0,0 0 0 0 0,0 1 0 0 0,1-1 0 0 0,-1 1 0 0 0,1-2-11 0 0,0 0-1 0 0,2 0 12 0 0,-2-2 0 0 0,3 1 12 0 0,-1-1-12 0 0,0-1 33 0 0,3 0-22 0 0,0 0 23 0 0,1-1 22 0 0,5-4-11 0 0,-4 0 22 0 0,4-4-33 0 0,-5 3 33 0 0,0-1 56 0 0,0-1-67 0 0,1-1-22 0 0,-2 0-34 0 0,2-1 11 0 0,-1-2 34 0 0,4-3-34 0 0,-2 4-11 0 0,1-3 0 0 0,-4 7 0 0 0,-2 1 11 0 0,0 0-11 0 0,-1 2 11 0 0,0-1 0 0 0,3 0 12 0 0,-1 2-23 0 0,3-1 11 0 0,-1 2-11 0 0,1-1 0 0 0,1 1 11 0 0,2 0 0 0 0,0 0-11 0 0,-1 0 0 0 0,1 0 12 0 0,-1 0-12 0 0,0 1 0 0 0,-3 1-12 0 0,1-1 1 0 0,-2 1 11 0 0,1 0 23 0 0,-1 0-23 0 0,0 2 44 0 0,1 1-32 0 0,4 6-1 0 0,-3-2-11 0 0,4 3 22 0 0,-5-4-22 0 0,-1 2 11 0 0,-1 0 12 0 0,1 0-1 0 0,-2 0 1 0 0,1 1-1 0 0,-1 0-22 0 0,0 0 45 0 0,-1-1-12 0 0,1 2-21 0 0,-1-1 44 0 0,0 0-56 0 0,0 1 45 0 0,0-2-11 0 0,-2 1-1 0 0,1-1 12 0 0,2 3-45 0 0,-3-4-11 0 0,3 2 11 0 0,-3-4 0 0 0,0 0 11 0 0,0 0-22 0 0,1 0 22 0 0,0-1-22 0 0,0 0 0 0 0,1 0 33 0 0,3 1-22 0 0,-1-2 0 0 0,4 2-11 0 0,-3-3 11 0 0,1 0 0 0 0,1-2 0 0 0,1 1 0 0 0,1-1-11 0 0,5 0 11 0 0,-4 0-34 0 0,2 0-44 0 0,-6-2 55 0 0,-1 0-22 0 0,-1-2 90 0 0,0-2-34 0 0,-1-1 1 0 0,0 0 44 0 0,0-2-45 0 0,2-4 34 0 0,-2 2-34 0 0,2-3-11 0 0,-3 4 0 0 0,0 0 0 0 0,0 0 0 0 0,1 0-11 0 0,0-2 11 0 0,4-8 11 0 0,-1 4 0 0 0,4-6-11 0 0,-4 6-34 0 0,0 4 34 0 0,-1 2 12 0 0,-2 3-12 0 0,-1 2 0 0 0,0 2 0 0 0,0-1-12 0 0,1 1 12 0 0,1 0 0 0 0,2-1 0 0 0,1 2 12 0 0,2-1-12 0 0,1 0 11 0 0,1 1-11 0 0,0-1-11 0 0,0 2 22 0 0,2 0-11 0 0,-5 1 11 0 0,1 0 11 0 0,-6 1 12 0 0,0 2-34 0 0,-1 1 45 0 0,0 0-23 0 0,-1 2-11 0 0,1-1-11 0 0,-1 1 12 0 0,2-1-1 0 0,-1 1-11 0 0,0-1 11 0 0,0 2 0 0 0,-1-1-11 0 0,1 0 11 0 0,-1 2-11 0 0,0-1 34 0 0,0 0-45 0 0,3 3-12 0 0,-2-3 46 0 0,2 2-12 0 0,-1-4 0 0 0,0 1 12 0 0,2 1-12 0 0,0-1-11 0 0,1 1 22 0 0,1-1 12 0 0,0 0 22 0 0,5 1-56 0 0,-4-3 0 0 0,3 0 0 0 0,-5-3 0 0 0,0 0 33 0 0,-1-1-10 0 0,6-2-12 0 0,0 0-11 0 0,0-1 11 0 0,-1-1-11 0 0,-7 1 0 0 0,1 0 0 0 0,-2 0-11 0 0,3-4 11 0 0,3-4 22 0 0,4-5-22 0 0,-4 2-11 0 0,0 1 11 0 0,-6 5 11 0 0,0-1 1 0 0,-2 4-12 0 0,0-2 33 0 0,-1-2-10 0 0,0 0-23 0 0,0-6 22 0 0,1 1-11 0 0,4-6-33 0 0,0 0 22 0 0,2 0-11 0 0,-3 6 11 0 0,-2 5 11 0 0,-1 2-11 0 0,1 0-11 0 0,6-5 11 0 0,-1 3 0 0 0,4-1-68 0 0,-1 3 68 0 0,-4 3 12 0 0,1 1-1 0 0,-6 3 34 0 0,2 0-1 0 0,1 0-10 0 0,7 3-12 0 0,5 3 1 0 0,-2 1-12 0 0,-1 1-11 0 0,-5-2 22 0 0,3 0 23 0 0,0-1-34 0 0,5 0 1 0 0,-5-3-12 0 0,0-1 0 0 0,-5-1 11 0 0,-1 0-11 0 0,1 0 0 0 0,-2-2 0 0 0,0 0-23 0 0,1-3 23 0 0,-4 1 34 0 0,2-2 33 0 0,-4 1-56 0 0,0-2 12 0 0,1-1-23 0 0,-1-3 0 0 0,1-1 0 0 0,2-7-34 0 0,1 2 34 0 0,1 2 0 0 0,-1 4-22 0 0,-1 6 22 0 0,0 2-34 0 0,0 0 34 0 0,0 0 0 0 0,1 1 11 0 0,1 0-11 0 0,0-1 23 0 0,1 1-12 0 0,1-1 0 0 0,1 1 0 0 0,1 0 34 0 0,-1 0 56 0 0,2 1 11 0 0,-1 1-22 0 0,2-2-57 0 0,-1 0 12 0 0,4-4 0 0 0,-4 1 23 0 0,1-3 21 0 0,-4 0-10 0 0,-1 1-34 0 0,0-1 44 0 0,0 2-44 0 0,-2 0 11 0 0,-1 2 0 0 0,-1-1 34 0 0,-1 0 10 0 0,0-1-21 0 0,0-1-79 0 0,1-2 45 0 0,-1 0-23 0 0,0 1 12 0 0,0 2-23 0 0,0 1-11 0 0,-1 2 0 0 0,1-1 0 0 0,0 2 11 0 0,0 0 168 0 0,-2 2 202 0 0,1-1-303 0 0,0 1-66 0 0,1-1-12 0 0,-1 1 34 0 0,0-1-23 0 0,0-1-11 0 0,0 0 0 0 0,1 1-11 0 0,0-1-270 0 0,-1 1-3712 0 0,0 0 1 0 0,0 1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29:58.599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0 128 11387 180000 90000,'1'-6'3227'0'0,"0"0"-3126"0"0,7 2-23 0 0,-1 1-44 0 0,1 1 11 0 0,0 1 11 0 0,1 1-45 0 0,1 0 0 0 0,0 3 11 0 0,1 1 1 0 0,0 3-23 0 0,-1 1 11 0 0,0 0 0 0 0,-3 0 34 0 0,-2 0 33 0 0,-1 0 68 0 0,0 0 134 0 0,-2 4-90 0 0,0 1-44 0 0,-1 4-67 0 0,0 2-45 0 0,1 1-1 0 0,0 0-21 0 0,0-1-12 0 0,0-1 0 0 0,0-3 11 0 0,0 0 11 0 0,1-2-22 0 0,0-2 0 0 0,0-1-22 0 0,0-1 44 0 0,1-1-22 0 0,1 0 0 0 0,0-1 0 0 0,1-1 11 0 0,0 0-11 0 0,1 0 0 0 0,-1-3 12 0 0,1 2-12 0 0,-1-2 11 0 0,1 0 0 0 0,1 0 23 0 0,1 0-23 0 0,0 0 0 0 0,0-1 11 0 0,1 0 23 0 0,0-1 22 0 0,0-1 12 0 0,0 0-34 0 0,1 0 22 0 0,0-2-11 0 0,0 0-23 0 0,-1-3 79 0 0,0 1-45 0 0,-1-1-11 0 0,0-1 45 0 0,-2 0-78 0 0,1 1 33 0 0,1-2 78 0 0,0-1-11 0 0,1-1-44 0 0,2-1-79 0 0,0 0 22 0 0,1 0 0 0 0,0 1-22 0 0,0 2 0 0 0,0 2 45 0 0,-1 0-34 0 0,-1 2-11 0 0,-1 1 12 0 0,0 1 0 0 0,-1 1 10 0 0,0-1-11 0 0,-1 1 0 0 0,0-1 23 0 0,0 1 11 0 0,1 0-34 0 0,-1 0 0 0 0,1 0 0 0 0,-1 0 23 0 0,1 1-12 0 0,0 1 12 0 0,0 0 33 0 0,0 2-22 0 0,1 0-34 0 0,-1 0 12 0 0,-1 0 21 0 0,1 1-44 0 0,-1 1 45 0 0,0 0-22 0 0,0 0 33 0 0,-1 1-56 0 0,-1-1 44 0 0,0-1-10 0 0,0 1 44 0 0,-1-1-55 0 0,0 1-1 0 0,0 0 23 0 0,0-1 0 0 0,-1 0-12 0 0,2 0 1 0 0,-1 0 56 0 0,0 0-34 0 0,1 0-23 0 0,0 1-22 0 0,0-1 23 0 0,-1 0-12 0 0,0 1 34 0 0,0-1-33 0 0,0 1-12 0 0,0-1 0 0 0,0 0 0 0 0,0 0 1 0 0,-1 0-1 0 0,0-1 22 0 0,0 0-33 0 0,1 1 12 0 0,0-1 21 0 0,0 0-33 0 0,1 0 34 0 0,-1-1-34 0 0,1 0 0 0 0,-2-1 0 0 0,1-2 0 0 0,-1 1 0 0 0,0-1 0 0 0,0 0 0 0 0,0 0-45 0 0,0 0 23 0 0,-1 0 22 0 0,2 0 44 0 0,0-2-21 0 0,2-2 22 0 0,1-2-23 0 0,1-2 0 0 0,1-3-10 0 0,1-1-1 0 0,0 0-11 0 0,0 1 12 0 0,-1 2-12 0 0,-2 1 11 0 0,0 3 0 0 0,-1 0-11 0 0,0 1 0 0 0,-1 0 0 0 0,0 0 11 0 0,2 0-11 0 0,1-1 0 0 0,1 0 23 0 0,1 0-12 0 0,1 0 0 0 0,0 0 0 0 0,2 0 0 0 0,-1 0 1 0 0,0 1-12 0 0,-1 0 44 0 0,0 1-44 0 0,-1 0 12 0 0,0 1-1 0 0,-2 0 0 0 0,1 0 0 0 0,0 1 12 0 0,0 0-23 0 0,1 0 0 0 0,-1 0 0 0 0,0 1 11 0 0,0 0 45 0 0,0 0 11 0 0,0 1-22 0 0,0 1-23 0 0,1 2-22 0 0,0 0-11 0 0,-2 1 11 0 0,1 0 0 0 0,-2 1 45 0 0,1 1-12 0 0,-1 0-33 0 0,-1 1 12 0 0,0-1-1 0 0,0 1-11 0 0,-1-2 33 0 0,0 0-33 0 0,0-1 12 0 0,1 1-12 0 0,0 0 0 0 0,0-1 11 0 0,1 1 0 0 0,-1-2-11 0 0,0 1 11 0 0,0-2-11 0 0,0 0 0 0 0,0 0-11 0 0,0-1 0 0 0,1 1 0 0 0,0-1 11 0 0,0 0 11 0 0,0-1-11 0 0,1 1-23 0 0,0-2-33 0 0,0 0 56 0 0,1 0 0 0 0,1-2 12 0 0,-1-2-12 0 0,1-3 11 0 0,-1-1-45 0 0,-1 0 12 0 0,-2 1-23 0 0,-2 1 45 0 0,-1 1 0 0 0,0 0 0 0 0,-1-1 56 0 0,1-2-45 0 0,0-1-11 0 0,2-1-11 0 0,0-3 11 0 0,0 2 0 0 0,0-2-22 0 0,1 1-12 0 0,-1 1-11 0 0,1 1-11 0 0,-2 3 45 0 0,-1 1 0 0 0,-1 3 11 0 0,-1 1-23 0 0,-1 0 23 0 0,1 1-33 0 0,1-1 33 0 0,1 0 33 0 0,2-1-33 0 0,1 1 12 0 0,3 0-12 0 0,1 1 22 0 0,1 0-11 0 0,0 1 0 0 0,0 0 23 0 0,-1 0 22 0 0,-1 1 0 0 0,1 0-22 0 0,-2 0 44 0 0,2 0-78 0 0,1-1 0 0 0,0 0 45 0 0,0-2-45 0 0,1-1 0 0 0,-2-2-11 0 0,-1 0 11 0 0,-2 0-12 0 0,-2 0-21 0 0,-1 1-12 0 0,-3 1 45 0 0,1-1 34 0 0,-2 1-34 0 0,1-1-68 0 0,-1-1 68 0 0,1-1-11 0 0,0-1-22 0 0,2 0 10 0 0,-1 1 1 0 0,1 0 22 0 0,-1 1-11 0 0,1 1 11 0 0,0 2 0 0 0,0 0 22 0 0,0 0-11 0 0,3 0-11 0 0,0-2 23 0 0,1 1-23 0 0,0-1 22 0 0,1 0-22 0 0,-1-1 22 0 0,-1 1 1 0 0,-1-1-23 0 0,0 1 0 0 0,-2 0-11 0 0,-1 1 11 0 0,-1-2 0 0 0,0 0 0 0 0,1-2 56 0 0,-2-1-45 0 0,1 1 0 0 0,-1 1 23 0 0,-1 2-34 0 0,0 1-23 0 0,1 1-10 0 0,0 0 21 0 0,2-1 12 0 0,0-2 34 0 0,3-2 44 0 0,1-1-22 0 0,2-1 112 0 0,1 2-134 0 0,-1 1 56 0 0,0 1 10 0 0,-2 1-77 0 0,-1 0 33 0 0,0 2 33 0 0,-2-1 57 0 0,-1 2-79 0 0,-1-1 57 0 0,1 1 55 0 0,-1-1-89 0 0,3-1 89 0 0,1-2-123 0 0,3-1-56 0 0,2-2 23 0 0,2 0-23 0 0,0 0 0 0 0,-3 1 0 0 0,-2 3 44 0 0,-5 2-1131 0 0,-1 1 0 0 0,-2 1 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20.778"/>
    </inkml:context>
    <inkml:brush xml:id="br0">
      <inkml:brushProperty name="width" value="0.1" units="cm"/>
      <inkml:brushProperty name="height" value="0.6" units="cm"/>
      <inkml:brushProperty name="color" value="#3378BC"/>
      <inkml:brushProperty name="inkEffects" value="pencil"/>
    </inkml:brush>
  </inkml:definitions>
  <inkml:trace contextRef="#ctx0" brushRef="#br0">0 0 13337 180000 90000,'0'0'-1536'0'0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14:32.019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nkEffects" value="pencil"/>
    </inkml:brush>
  </inkml:definitions>
  <inkml:trace contextRef="#ctx0" brushRef="#br0">62 1 11185 180000 90000,'-20'3'7294'0'0,"4"-1"-12975"0"0,16-2 5681 0 0,-11 8 0 0 0,-3 3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35.882"/>
    </inkml:context>
    <inkml:brush xml:id="br0">
      <inkml:brushProperty name="width" value="0.1" units="cm"/>
      <inkml:brushProperty name="height" value="0.6" units="cm"/>
      <inkml:brushProperty name="color" value="#001F5F"/>
      <inkml:brushProperty name="inkEffects" value="pencil"/>
    </inkml:brush>
  </inkml:definitions>
  <inkml:trace contextRef="#ctx0" brushRef="#br0">1 4 10390 180000 90000,'13'-2'6207'0'0,"0"1"-6173"0"0,1 2-12 0 0,0 2-11 0 0,4 2-11 0 0,-2-1 0 0 0,2 3 0 0 0,0-2 23 0 0,-1 3-23 0 0,1 0 22 0 0,-2-1-11 0 0,0 1-11 0 0,-2-2 0 0 0,0 1 23 0 0,0 2-12 0 0,2-2-11 0 0,-1 1 11 0 0,2 1-11 0 0,0-1 0 0 0,1 2 0 0 0,2 0 0 0 0,-1 1 0 0 0,1 0 34 0 0,-1 0-12 0 0,-2-1 23 0 0,-2 0-34 0 0,0-2 0 0 0,0-1 12 0 0,0 2-12 0 0,0-2 11 0 0,1 2-22 0 0,0 0 11 0 0,1 1 1 0 0,-1 1-12 0 0,1 1 11 0 0,-2-2 0 0 0,0-1 0 0 0,-1 0 12 0 0,0-1-23 0 0,-2 0 11 0 0,2 1 0 0 0,1 0-11 0 0,1 3-22 0 0,2 2 22 0 0,1 1 0 0 0,1 3 22 0 0,2 0-22 0 0,-1 0 11 0 0,0 0 0 0 0,-1 1-11 0 0,0-1 0 0 0,0 3-22 0 0,0 0 22 0 0,1 2 0 0 0,-1 1 0 0 0,1 2 0 0 0,1 0 0 0 0,0 1 11 0 0,1-1-11 0 0,-1-2 11 0 0,1-1-11 0 0,-3-5 12 0 0,-2-2 10 0 0,-3-3-22 0 0,-1-1 11 0 0,-1 0-11 0 0,1 0 0 0 0,-2-2 0 0 0,-2 2 11 0 0,0-3 1 0 0,-2-1-12 0 0,-2-3 22 0 0,0-2-22 0 0,-5-1-490 0 0,1-1 1 0 0,-2 0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37.952"/>
    </inkml:context>
    <inkml:brush xml:id="br0">
      <inkml:brushProperty name="width" value="0.1" units="cm"/>
      <inkml:brushProperty name="height" value="0.6" units="cm"/>
      <inkml:brushProperty name="color" value="#001F5F"/>
      <inkml:brushProperty name="inkEffects" value="pencil"/>
    </inkml:brush>
  </inkml:definitions>
  <inkml:trace contextRef="#ctx0" brushRef="#br0">1 1 11006 180000 90000,'8'0'3383'0'0,"-1"0"-2352"0"0,-6 0-1019 0 0,2 0 32 0 0,0 0 24 0 0,4 0 55 0 0,0 0-34 0 0,3 0 23 0 0,1 0-21 0 0,2 1-13 0 0,0 0-11 0 0,0 0 1 0 0,1 2-12 0 0,1 0 0 0 0,0 1 22 0 0,-1-1 0 0 0,0 1 45 0 0,0 0-22 0 0,0-1-56 0 0,-1 0-23 0 0,-1 0 1 0 0,-2-1-12 0 0,1 0 23 0 0,0 0-23 0 0,1 2-11 0 0,1-1 0 0 0,0 0 22 0 0,-1 1-11 0 0,2 1 12 0 0,-1-2-12 0 0,2 3-11 0 0,-3-1 34 0 0,1 1-34 0 0,-1 1 44 0 0,1 1-32 0 0,-1-1-12 0 0,1 0 11 0 0,-1 0-11 0 0,0-3 11 0 0,-1 2 0 0 0,2-1 12 0 0,-3 1-23 0 0,3 0 0 0 0,-2 1 0 0 0,0-2 11 0 0,0 2-11 0 0,0-2 0 0 0,0 2 0 0 0,1-1 0 0 0,1 2 0 0 0,0 0 0 0 0,0 1 11 0 0,1-1-11 0 0,0 1 0 0 0,-1-1-11 0 0,3 3 0 0 0,1 0 11 0 0,0 3 0 0 0,3 0 0 0 0,-1 0 0 0 0,1 1 11 0 0,-2 0-11 0 0,0-2 0 0 0,-1 0 0 0 0,-1-1 0 0 0,-1 0 0 0 0,-1 0-11 0 0,0 0-12 0 0,-1-1 23 0 0,0 0 0 0 0,0 0 0 0 0,2 0 23 0 0,1 0-12 0 0,1 0-11 0 0,0 2 0 0 0,0-1 11 0 0,0 1-11 0 0,-1-1 0 0 0,0 0 0 0 0,-2-1 0 0 0,0-2 0 0 0,-1 1-11 0 0,1-2 11 0 0,-1 0 0 0 0,-2 0 11 0 0,2 0-11 0 0,-2 0-11 0 0,0 0 11 0 0,1 1 0 0 0,-1-1 0 0 0,1 2 0 0 0,0-2 0 0 0,0 2-11 0 0,-2-2 11 0 0,1 0 0 0 0,-2 0 11 0 0,1-2-11 0 0,-1 1 0 0 0,1 1 0 0 0,-1-1 0 0 0,0 2 0 0 0,1 0-45 0 0,-1 2 45 0 0,2 1 0 0 0,-1 1 0 0 0,1-1 0 0 0,0 1-11 0 0,-1 0 11 0 0,0 0-11 0 0,0 1 11 0 0,0-1 0 0 0,1 3 11 0 0,-1 1 11 0 0,1 2-22 0 0,0 2 0 0 0,-1 0 23 0 0,1-1-23 0 0,-2-1 0 0 0,2-2 0 0 0,-2-1 0 0 0,2-2 0 0 0,-1 0 0 0 0,0-1-23 0 0,1 1 23 0 0,-1 0 0 0 0,3 1 23 0 0,-1 2-23 0 0,-1-1 0 0 0,0 1 0 0 0,-1-2 0 0 0,-1 0 11 0 0,0 0-11 0 0,-1-1 0 0 0,-2 0 11 0 0,2-1 0 0 0,-3-1-11 0 0,-1-2 0 0 0,0 0-11 0 0,0-2 11 0 0,0-2 0 0 0,-1-1 11 0 0,0-1-11 0 0,-1-1 0 0 0,1 1 0 0 0,-1-1 0 0 0,-1 0 11 0 0,1-1-1460 0 0,-2 1 0 0 0,1-1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0:02:45.714"/>
    </inkml:context>
    <inkml:brush xml:id="br0">
      <inkml:brushProperty name="width" value="0.1" units="cm"/>
      <inkml:brushProperty name="height" value="0.6" units="cm"/>
      <inkml:brushProperty name="color" value="#001F5F"/>
      <inkml:brushProperty name="inkEffects" value="pencil"/>
    </inkml:brush>
  </inkml:definitions>
  <inkml:trace contextRef="#ctx0" brushRef="#br0">6 23 11095 180000 90000,'-3'-10'2555'0'0,"0"1"-1737"0"0,3 9 2477 0 0,0-1-3307 0 0,6 0 24 0 0,-1 0-12 0 0,5 1 22 0 0,0 0-11 0 0,-1 0-11 0 0,3 0 0 0 0,-1 0 11 0 0,2 1 1 0 0,-1 1 10 0 0,3 0-22 0 0,-2 3-22 0 0,1-2 22 0 0,-2-1 0 0 0,0 1 0 0 0,1 1 33 0 0,-3-1-10 0 0,1 1-1 0 0,-1 0 12 0 0,-1-1-23 0 0,1-1 11 0 0,-2 0-22 0 0,0 0 0 0 0,1 0 23 0 0,-1 1-23 0 0,1-1 0 0 0,0 2 22 0 0,2-2 0 0 0,2 2 12 0 0,0-1 0 0 0,0 1-12 0 0,0 0-11 0 0,-1 1 0 0 0,-1 1 1 0 0,0-1 10 0 0,0-1-22 0 0,-1 1 0 0 0,1-1 11 0 0,-1 1 12 0 0,0 0-1 0 0,0 0-22 0 0,0-1 11 0 0,1 1-11 0 0,-1-2 34 0 0,2 1-34 0 0,-1 1 11 0 0,1-2 0 0 0,-1 2 0 0 0,1-2-11 0 0,-3 2 0 0 0,2-1 0 0 0,-1 1 0 0 0,0 0 12 0 0,1 0-12 0 0,-2 0 0 0 0,2-2 0 0 0,-1 1 0 0 0,2 0 0 0 0,1 2 0 0 0,-1-1-12 0 0,1 3 12 0 0,-1-3 12 0 0,0 1-12 0 0,-1-2 0 0 0,1 1 0 0 0,-3-1 0 0 0,0 0 0 0 0,-2-1 11 0 0,0 0-22 0 0,0 2-1 0 0,1-2 12 0 0,2 3-11 0 0,1-2 22 0 0,-1 0 1 0 0,1 1-12 0 0,-1-1-12 0 0,1 2 12 0 0,1-1 0 0 0,-2 2 0 0 0,3-2 0 0 0,-1 0 0 0 0,0-1 0 0 0,0 0 12 0 0,-1 2-12 0 0,1 0 0 0 0,-1 1 0 0 0,2 0-12 0 0,-2-2 12 0 0,0 2 0 0 0,0-2 12 0 0,-2 3-12 0 0,2-2 0 0 0,-1 3 11 0 0,1-1-11 0 0,2-2 22 0 0,-1 3-22 0 0,1-2 0 0 0,1 1 11 0 0,1 0 12 0 0,0 0-23 0 0,0 1 11 0 0,-1-1 23 0 0,-1 1-34 0 0,1-3 11 0 0,-3 2 0 0 0,-1-1 11 0 0,1 0-10 0 0,-3 1 21 0 0,3 0-10 0 0,-2 1-23 0 0,3 0 11 0 0,0 2 11 0 0,0-1 12 0 0,0 1-23 0 0,2-1 0 0 0,-3-1 0 0 0,1-1-11 0 0,-2 0 0 0 0,-1 0 0 0 0,1-2 12 0 0,-1 2-1 0 0,2 1-11 0 0,-1-2 11 0 0,-2 2-11 0 0,0 0 0 0 0,0 0 0 0 0,0-1 0 0 0,1 0 0 0 0,-1 0 22 0 0,1-1-22 0 0,0 1 0 0 0,0 0 12 0 0,1 1-1 0 0,-1-2-11 0 0,2 2 0 0 0,-3-1 0 0 0,1-1 11 0 0,-2 2-11 0 0,0-1 0 0 0,0 1 0 0 0,0-2 0 0 0,1 2 11 0 0,-2-2-22 0 0,1 0 22 0 0,1 1-11 0 0,-1-2 11 0 0,2 3-11 0 0,-1 0 0 0 0,0 0 0 0 0,0 1 0 0 0,-2-3 0 0 0,1 2 12 0 0,-2-2-12 0 0,2 0 11 0 0,-2 2-11 0 0,1-2-11 0 0,1 3 11 0 0,-1-1 0 0 0,2 0 0 0 0,-1 0 0 0 0,1 0 11 0 0,-1-1-11 0 0,1 1 0 0 0,-1 0 0 0 0,-1-2 0 0 0,0 1 0 0 0,0 1-11 0 0,0-2 11 0 0,-1 1 0 0 0,1 0 11 0 0,-1 0-11 0 0,-2 0 0 0 0,3 1 0 0 0,-2-2 0 0 0,2 0 0 0 0,-2 0 22 0 0,1 1-22 0 0,0-1-22 0 0,-1 2 22 0 0,1 0 0 0 0,0-1 0 0 0,1 1 22 0 0,-2 0-22 0 0,2 0 0 0 0,-1 0 0 0 0,1 1 0 0 0,-1-1 0 0 0,1 1 0 0 0,0 0 0 0 0,-2-2 11 0 0,3 1-11 0 0,-3-1 0 0 0,1 1-11 0 0,0-1 11 0 0,1-1 0 0 0,-1 1 0 0 0,0 0 0 0 0,0 0 0 0 0,-1 1 0 0 0,0-1 0 0 0,0-2 0 0 0,1 1 0 0 0,-1-1 0 0 0,0 1 0 0 0,-1 1 0 0 0,1 0 0 0 0,-1 0 0 0 0,0-2-22 0 0,0 0 44 0 0,0-1-22 0 0,1 0 0 0 0,-1-1 0 0 0,0 2 0 0 0,-1 0 11 0 0,2 2-11 0 0,-2-1 0 0 0,2 1 12 0 0,0-1-12 0 0,0 1 11 0 0,-1-3-11 0 0,0 0 0 0 0,-1 0 22 0 0,0 0 23 0 0,2 1 0 0 0,-2 1 0 0 0,2-1-34 0 0,-2 0 23 0 0,1 0 0 0 0,0-2-23 0 0,-2 2-11 0 0,1-3 45 0 0,-1 2 22 0 0,1-1-11 0 0,0 2 11 0 0,0 1-45 0 0,0-2-22 0 0,0 1 23 0 0,0-2-1 0 0,1-1 1 0 0,-2 1 55 0 0,1-3-78 0 0,-1 3 34 0 0,1-1-34 0 0,0 2 22 0 0,0-1-22 0 0,0 0 22 0 0,0-1 1424 0 0,-1-2-2399 0 0,0 3-5669 0 0,0 1 6622 0 0,-13 5 0 0 0,9-4 0 0 0,-8 1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5:56.683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1359 12417 180000 90000,'-9'0'1043'0'0,"1"0"425"0"0,8 0-852 0 0,-4 0 56 0 0,2 0 751 0 0,-2 0-1411 0 0,16 5-12 0 0,-1 0 0 0 0,11 3-12 0 0,-5-3 12 0 0,-1 0 0 0 0,0-2-22 0 0,-1-1 22 0 0,1-2-45 0 0,0 0 45 0 0,0 0 0 0 0,-1 0 0 0 0,0 0-22 0 0,-2 0 22 0 0,0-1-23 0 0,-2-2 12 0 0,-1-1 11 0 0,1-2 0 0 0,0 1 23 0 0,-1-2-12 0 0,2 0-11 0 0,-3 0 0 0 0,1 0-11 0 0,0-1 11 0 0,-2 1 22 0 0,1-1 12 0 0,-1-1-34 0 0,0-1-45 0 0,-1 2 45 0 0,0-2 0 0 0,0 1 11 0 0,-1-1 34 0 0,0 0-34 0 0,-1-1 23 0 0,-2 0-12 0 0,0-1 0 0 0,-1-1-22 0 0,-1 0 0 0 0,0 0 12 0 0,-1 0-1 0 0,0 1 22 0 0,0-1-10 0 0,0 2-12 0 0,0 2 11 0 0,0 1-22 0 0,0 3 0 0 0,0 1-22 0 0,0 1 11 0 0,0 0 0 0 0,0-1-1 0 0,0-1-10 0 0,0 1 11 0 0,0-1 0 0 0,0 0-1 0 0,0 1-32 0 0,0 1 10 0 0,2-1 12 0 0,2 2-23 0 0,2-1 22 0 0,1 0 12 0 0,3 1 11 0 0,1 0 0 0 0,2 1 11 0 0,2 0 1 0 0,2 1-1 0 0,1 0 0 0 0,2 0 0 0 0,-1-1 12 0 0,2 0-23 0 0,0-2 0 0 0,0 1 0 0 0,1-2 0 0 0,-3 0 11 0 0,2-2-11 0 0,-2-2 0 0 0,0-1 0 0 0,0-1 0 0 0,0-3 0 0 0,0 2 11 0 0,0-4 0 0 0,-1 2-11 0 0,0-1-11 0 0,-3 0 11 0 0,-1 2 0 0 0,-3 0-11 0 0,-2 0 11 0 0,-1 0 45 0 0,-2-3 11 0 0,-2 1-12 0 0,0-1-21 0 0,-2-1-1 0 0,0 1 23 0 0,-1 2-11 0 0,-1-2 10 0 0,0 0-21 0 0,0-1 10 0 0,0-1-33 0 0,-2 1 0 0 0,0 1 12 0 0,-1 4 21 0 0,1 4-33 0 0,1 1-33 0 0,0 0 21 0 0,1-2-10 0 0,0-2 11 0 0,0-4 11 0 0,0-1 0 0 0,1-1-23 0 0,4-1-21 0 0,3 3 21 0 0,3 1-10 0 0,1 3 33 0 0,2 2 0 0 0,1 0 0 0 0,3 1 0 0 0,1-1-12 0 0,0 2-10 0 0,1 1 11 0 0,0 1 11 0 0,1 3 11 0 0,1 1 11 0 0,2-1 12 0 0,0 0-23 0 0,1-2-11 0 0,-3-1 0 0 0,-2 0 23 0 0,-2-2-23 0 0,-3-1 0 0 0,-2 0 0 0 0,-4-1 22 0 0,0 0-22 0 0,-3-1 34 0 0,0-1-23 0 0,-1-1 11 0 0,0-4 45 0 0,0-5-11 0 0,0-7-11 0 0,1-4-45 0 0,1-6 11 0 0,3 1-11 0 0,0 1 0 0 0,1 4-11 0 0,0 5 11 0 0,0 5 0 0 0,0 5 0 0 0,2 2 11 0 0,0 3 45 0 0,2 0-22 0 0,3 2 11 0 0,1-1-12 0 0,4 0 35 0 0,0 0-35 0 0,3 1-33 0 0,-4-1 34 0 0,0 2-34 0 0,-2-1-975 0 0,-1 2-1815 0 0,0 2 2790 0 0,-2 2 0 0 0,-7 2 0 0 0,-4 1 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5:56.684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25 1668 12641 180000 90000,'-14'-5'3878'0'0,"4"1"-3531"0"0,10 4-190 0 0,0 0-113 0 0,10 0-32 0 0,1 0-12 0 0,11 0 33 0 0,-3 0-22 0 0,1 0 23 0 0,-2 0-34 0 0,-1 0 0 0 0,-3 0 34 0 0,0 0-34 0 0,-1 0-12 0 0,0 0 12 0 0,0 0-22 0 0,-1 0 0 0 0,1-3 22 0 0,-1-1 56 0 0,0-5-34 0 0,0-2 0 0 0,0 0 12 0 0,0-2-23 0 0,0 2-11 0 0,-1-2 0 0 0,-1 2 23 0 0,-1-2 10 0 0,-1-1-22 0 0,0-1 12 0 0,1-1-1 0 0,-1 0-22 0 0,0-1 34 0 0,0 2-23 0 0,-1 1 11 0 0,-1 2-10 0 0,-2 0 44 0 0,-1 1-22 0 0,0 0 33 0 0,-2 0 12 0 0,0 2 10 0 0,1 2-10 0 0,-2 0-35 0 0,1 0-21 0 0,-1 0-23 0 0,1-1 0 0 0,0 0-11 0 0,1 0 11 0 0,0-1 11 0 0,0-1-11 0 0,1-1 0 0 0,1 1 0 0 0,-1 0 0 0 0,1 3 0 0 0,-1 0 0 0 0,0 3 0 0 0,-1 0 0 0 0,-1 1 11 0 0,1 0-11 0 0,0 1 0 0 0,-1-1 0 0 0,1 1 0 0 0,-1-1 0 0 0,1 1 0 0 0,-1-1 0 0 0,0 0 0 0 0,1-1 0 0 0,0 0 0 0 0,0 0-22 0 0,2-1 22 0 0,0 0-34 0 0,2 0 34 0 0,-1 0 0 0 0,1-1 0 0 0,1 2 0 0 0,1-3 0 0 0,1 2 0 0 0,0-2-11 0 0,2 1 0 0 0,0 0 11 0 0,2-1-23 0 0,0 2 23 0 0,0 0 0 0 0,0 1-33 0 0,0 2 33 0 0,1 0 0 0 0,-2 1 22 0 0,1-1 0 0 0,-2 0-22 0 0,1 1 23 0 0,-1 0-12 0 0,-1 1-11 0 0,1-1 0 0 0,-1 1-22 0 0,1-1 22 0 0,1 1-12 0 0,1 0 35 0 0,2 0-23 0 0,0 0 33 0 0,2 0-21 0 0,-1 2 21 0 0,-1 0-33 0 0,0 1 0 0 0,0 0 11 0 0,-1-2-11 0 0,-1 0 0 0 0,-1 0 0 0 0,0-1 12 0 0,-1 0 10 0 0,1-1-11 0 0,0-3 23 0 0,1-3 22 0 0,0-5-23 0 0,0-2 35 0 0,0 0-12 0 0,-1-3-12 0 0,-1 2-32 0 0,-1-1 66 0 0,-1 0-33 0 0,0-1 0 0 0,-2-2-12 0 0,-2 0 23 0 0,0 0-11 0 0,-2-1-11 0 0,-1 0-12 0 0,0 0 34 0 0,0 0-22 0 0,0-1-1 0 0,0-1 1 0 0,-1 1-23 0 0,0 2 0 0 0,-1 2 34 0 0,0 4 11 0 0,0 4 101 0 0,0 2-33 0 0,0 1-46 0 0,0-1-56 0 0,0 0-22 0 0,0-4 0 0 0,0 1 0 0 0,0-1-22 0 0,0 1 11 0 0,0 0 0 0 0,0-3-1 0 0,0-1-32 0 0,2-1 44 0 0,2-1-12 0 0,3 2 12 0 0,-1 0-11 0 0,0 4 11 0 0,-1 2-33 0 0,0 2 33 0 0,-2 3-56 0 0,0-1 22 0 0,0 3-22 0 0,0-1 22 0 0,2 1 34 0 0,3 1 23 0 0,2 0-12 0 0,3 0-11 0 0,2 0 0 0 0,-1 0 34 0 0,2 0-23 0 0,-4 0 11 0 0,2 1 12 0 0,-2 1-34 0 0,3 2 0 0 0,-1-1 11 0 0,1-1 11 0 0,-1 0-44 0 0,1-1 44 0 0,0 0-22 0 0,1-1 0 0 0,2 0 12 0 0,2 0-12 0 0,3 0 11 0 0,2 0-11 0 0,1 0 0 0 0,2 0 0 0 0,-1-1-11 0 0,-2-2-1 0 0,-2-2-10 0 0,-4-2 22 0 0,-1 0 0 0 0,-4-1 22 0 0,-2 0-22 0 0,-2 0 34 0 0,-2-2 11 0 0,-3 2 33 0 0,-1-4-11 0 0,-1 0-67 0 0,-2-3 23 0 0,0-4-1 0 0,0-3 12 0 0,0-6-34 0 0,-1-3 0 0 0,2-1 11 0 0,0 0-11 0 0,0 3 0 0 0,1 4 0 0 0,-2 3 0 0 0,-1 3 11 0 0,0 4-11 0 0,1 3 0 0 0,-1 4-11 0 0,2 3 0 0 0,-2 1-34 0 0,2 1 0 0 0,1-1 23 0 0,5-3-23 0 0,5-2 11 0 0,10-2 34 0 0,7-1 12 0 0,9 1-1 0 0,5 0 0 0 0,4 2 56 0 0,0 1-33 0 0,1-1-23 0 0,-3 0 56 0 0,-4 0-33 0 0,-8 0 22 0 0,-7 0-23 0 0,-8 1 23 0 0,-7 3-56 0 0,-3-1-11 0 0,-4 3-1087 0 0,0 2-3608 0 0,0-2 4706 0 0,-1 1 0 0 0,-2 0 0 0 0,-1 0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16:05:56.685"/>
    </inkml:context>
    <inkml:brush xml:id="br0">
      <inkml:brushProperty name="width" value="0.1" units="cm"/>
      <inkml:brushProperty name="height" value="0.6" units="cm"/>
      <inkml:brushProperty name="color" value="#FF0000"/>
      <inkml:brushProperty name="inkEffects" value="pencil"/>
    </inkml:brush>
  </inkml:definitions>
  <inkml:trace contextRef="#ctx0" brushRef="#br0">28 1991 10882 180000 90000,'-13'0'3194'0'0,"2"0"-2869"0"0,11 0-235 0 0,0 0-90 0 0,-3 4 45 0 0,2-3 44 0 0,3 4 68 0 0,6-3 0 0 0,5 0 44 0 0,4 0 35 0 0,1-1-102 0 0,3-1 34 0 0,2 0 67 0 0,2-1 68 0 0,-1-4-79 0 0,0-2-22 0 0,-1-5-57 0 0,-2-2 113 0 0,-3 0-79 0 0,-2 0-56 0 0,-2 0-67 0 0,-2 2 12 0 0,0 0-12 0 0,-2 1-33 0 0,0 0-12 0 0,0-1 23 0 0,2-1 22 0 0,-1-1 22 0 0,2-2-22 0 0,-2-2 11 0 0,1 1-22 0 0,-3-1 33 0 0,1-1-44 0 0,-3 2-23 0 0,1 1 0 0 0,-2 2 1 0 0,-1 4-1 0 0,-1 1-11 0 0,0 1 33 0 0,0-1-10 0 0,-1-2-12 0 0,1-1 11 0 0,0-3-10 0 0,0-3 21 0 0,-1 0-10 0 0,1-1-23 0 0,0-1 22 0 0,-1 2-22 0 0,0 0 11 0 0,1 3 12 0 0,-2 3-12 0 0,2 2-11 0 0,-2 5 0 0 0,1 0 0 0 0,-2 1 0 0 0,0-2-11 0 0,1 1-23 0 0,0-3 34 0 0,3 0 0 0 0,0 0 0 0 0,2-2-11 0 0,3-1 0 0 0,0 1 11 0 0,2-1 0 0 0,0 2 11 0 0,1 0 0 0 0,-1 0 0 0 0,0 2 23 0 0,-1-1-1 0 0,0 1-10 0 0,-1 2-23 0 0,2-1 22 0 0,-2 2-22 0 0,3-1-22 0 0,0 2 22 0 0,0 1 0 0 0,0 1 67 0 0,1 0-33 0 0,-1 1-23 0 0,2 0 0 0 0,-1 0 34 0 0,1 1-23 0 0,2 1-11 0 0,-1 2 1 0 0,0 2-1 0 0,1-1-11 0 0,-1 0 0 0 0,1-1 0 0 0,-1-2 0 0 0,-2 0 0 0 0,1 0 0 0 0,-2-1 0 0 0,0 0 0 0 0,-1-1 0 0 0,1 0 11 0 0,1 0 0 0 0,1 0 0 0 0,1 0-11 0 0,2 0 0 0 0,-1-1 0 0 0,2-2 0 0 0,-2-1 0 0 0,1-3-22 0 0,-2-1 44 0 0,0 0-22 0 0,-1-1 0 0 0,0 1 23 0 0,0 0-46 0 0,-1-2 46 0 0,0 0-1 0 0,-2 0-11 0 0,-1-2-11 0 0,-2 2 23 0 0,-1-2 33 0 0,-2 0-56 0 0,-1 0 45 0 0,0-2-1 0 0,-2-1-21 0 0,2-3-12 0 0,-2 0 0 0 0,2-1-11 0 0,-2 4 0 0 0,0 0 11 0 0,0 3 12 0 0,-2 1-1 0 0,0-1-11 0 0,-1 2 12 0 0,0-4-23 0 0,0 0 0 0 0,0-3-11 0 0,0 0 11 0 0,0 2-23 0 0,1 3 12 0 0,0 3-45 0 0,2 5-11 0 0,-1 1 56 0 0,1 3-12 0 0,0-1 23 0 0,4 0 11 0 0,2 0 1 0 0,2-1-12 0 0,4 0 0 0 0,3-1 0 0 0,5 0 11 0 0,4 1 11 0 0,4-2-22 0 0,4 0 11 0 0,0 1-11 0 0,2-1 0 0 0,-2 1 12 0 0,-3 0-1 0 0,0 0-11 0 0,-5 2 11 0 0,-4-2 0 0 0,-4 0 0 0 0,-1-1 12 0 0,-2-1-12 0 0,-1 0-11 0 0,-1-4 11 0 0,1-2 12 0 0,-1-5 33 0 0,4-7-11 0 0,-1-7 11 0 0,3-6-45 0 0,-3-4 0 0 0,-1-1 1 0 0,-2 2-1 0 0,-3 4-11 0 0,-2 4 33 0 0,-2 6 1 0 0,-3 4-12 0 0,-2 4-10 0 0,-1 3 55 0 0,-1 2-45 0 0,0 1 23 0 0,0 2-45 0 0,0-1-11 0 0,0 1-12 0 0,0 2 1 0 0,0 1 22 0 0,0 1-11 0 0,0 0 11 0 0,0 2-11 0 0,0 0-1 0 0,0-1 12 0 0,0 1-33 0 0,1 1 33 0 0,1-3-45 0 0,3 0 34 0 0,2-2-12 0 0,3 0-10 0 0,2 1 33 0 0,5 0 0 0 0,1 0 0 0 0,4 2 11 0 0,3-1 11 0 0,0 1 12 0 0,1 1 0 0 0,-1 0-1 0 0,-3-1-22 0 0,-2 2-11 0 0,-3 0 12 0 0,-4 0-12 0 0,-3 0 11 0 0,-3-1 11 0 0,-1 1-22 0 0,0-1 11 0 0,0 0-11 0 0,0-3 45 0 0,2-2-22 0 0,2-5-12 0 0,3-3 0 0 0,2-4-11 0 0,1 0 0 0 0,-1 1 0 0 0,0 2 0 0 0,-3 3 11 0 0,-2 5-11 0 0,-2 2 23 0 0,-4 2-12 0 0,1 0 11 0 0,-3 1 57 0 0,0-1 55 0 0,1-1 0 0 0,0-1-33 0 0,0-2-11 0 0,-1-3-12 0 0,0-2-22 0 0,-1-3 0 0 0,0 1-11 0 0,-1 1 0 0 0,0 2 33 0 0,0 3 23 0 0,0 1 23 0 0,0 2 10 0 0,0 0-44 0 0,0 1-45 0 0,0 2-3003 0 0,0 1-1547 0 0,0 18 4505 0 0,0 2 0 0 0,0 2 0 0 0,0-5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3:49.890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0 2592 10535 180000 90000,'7'-37'5378'0'0,"-2"8"-4951"0"0,-4 24 435 0 0,0-1-436 0 0,3-7-90 0 0,-2 1-56 0 0,3-7 11 0 0,-2 4-67 0 0,0-3 12 0 0,0 2-57 0 0,-1 0-22 0 0,1 1-22 0 0,-1 1-68 0 0,1 0 22 0 0,0 0 12 0 0,-1-1-11 0 0,2 0-23 0 0,-1 0-22 0 0,1 0 33 0 0,0 1-22 0 0,0 1-22 0 0,0 1-23 0 0,-1-1 0 0 0,1 2 23 0 0,-1 0-23 0 0,1-1 23 0 0,1 1-12 0 0,0-1 0 0 0,0-1 1 0 0,1 1-1 0 0,-1-1-11 0 0,0 1 23 0 0,1 0-34 0 0,-2 0 11 0 0,1 0 0 0 0,0 1-11 0 0,-1 0 0 0 0,2 0 0 0 0,-1 1 0 0 0,1-1 12 0 0,3-1-1 0 0,1-3-11 0 0,4-1 22 0 0,0-3 12 0 0,2 1-23 0 0,1 0-11 0 0,-2 2 0 0 0,0 2 0 0 0,-2 1 11 0 0,-1 1-11 0 0,1 0 0 0 0,0 0 11 0 0,3 0-11 0 0,0-2-22 0 0,3-2 22 0 0,0-1 0 0 0,1-2 11 0 0,1 0 0 0 0,1-2 12 0 0,0 0 10 0 0,-1 1 2 0 0,-1 0-13 0 0,0 4-11 0 0,-2-1-11 0 0,1 2 0 0 0,-1-1 12 0 0,1 0-1 0 0,-1-2-11 0 0,2 1 0 0 0,-1-2 0 0 0,3 0 0 0 0,3-1 11 0 0,1-1-11 0 0,3 1 0 0 0,-1-1 0 0 0,0 2 0 0 0,-2 2 0 0 0,-2 1 0 0 0,-2 1 0 0 0,-1 1 0 0 0,2-2 0 0 0,1-1 0 0 0,4 0 0 0 0,0-3 0 0 0,3 1 0 0 0,0-3 11 0 0,0 3-11 0 0,0 0 0 0 0,-2 2-11 0 0,-1 1 11 0 0,-1 0 0 0 0,-1 0 0 0 0,2 1 0 0 0,-2-1 11 0 0,3 0-11 0 0,1-1 0 0 0,2-4 0 0 0,3-1 11 0 0,1-1-11 0 0,1 1 0 0 0,-1-1 34 0 0,-1 1 11 0 0,-1-1 0 0 0,-2 1-12 0 0,0-1-22 0 0,-2 2 23 0 0,-1-1-23 0 0,3 1 0 0 0,1 0 23 0 0,2-1-34 0 0,2 3 0 0 0,1 1 22 0 0,1 0-10 0 0,0 1-12 0 0,-1 0 0 0 0,1-1-12 0 0,-3 2 24 0 0,2-2-12 0 0,-1 2 0 0 0,0-1-12 0 0,-1 2 12 0 0,-2 0 0 0 0,0 2 0 0 0,-2 1 0 0 0,0 0 0 0 0,0 1 12 0 0,0-3-12 0 0,0 1 11 0 0,1 0-11 0 0,0 0 0 0 0,0 0 0 0 0,-1 1 11 0 0,1-2 0 0 0,0 1-11 0 0,1-1-11 0 0,-1 1 11 0 0,0 0 11 0 0,0 1-11 0 0,-2 0 0 0 0,0 0 0 0 0,-1 0 11 0 0,0 0-11 0 0,0 0 0 0 0,1 1 0 0 0,0 0 0 0 0,3 0 12 0 0,-1 2-1 0 0,0-2-11 0 0,1 2 0 0 0,-1-2 22 0 0,1 2 12 0 0,1-2-23 0 0,1 1-11 0 0,-1 1 0 0 0,-2 0 0 0 0,0 2 22 0 0,-3 0-22 0 0,1 0 34 0 0,2 0-23 0 0,2-1 34 0 0,3-1-23 0 0,2 1-22 0 0,1-1 12 0 0,0 1-1 0 0,0 1-11 0 0,-3 1 0 0 0,1 0 11 0 0,-1 2-11 0 0,0-1 0 0 0,0 2 0 0 0,1-1 11 0 0,-1 1-11 0 0,4-1 11 0 0,-1 0-11 0 0,2 1 12 0 0,-3 0-12 0 0,-3-1 0 0 0,-3 1-12 0 0,-4 1 12 0 0,-3 0 0 0 0,-1 1 12 0 0,-1-1-1 0 0,0 0-11 0 0,0 0 11 0 0,-3 0-11 0 0,0 0 34 0 0,-3 1-34 0 0,1-1 11 0 0,-2 0 34 0 0,2-1-34 0 0,1 0 11 0 0,4-2-11 0 0,2 0-11 0 0,4 0 12 0 0,0 1-12 0 0,2-1 0 0 0,0 2 22 0 0,0 0-22 0 0,2 1 0 0 0,2 1 11 0 0,1 0 0 0 0,3 1 1 0 0,-2 0 21 0 0,3 0-10 0 0,1 0-1 0 0,3 0 45 0 0,5 0-33 0 0,2 0-12 0 0,4 0 1 0 0,1 0-12 0 0,-1 0 0 0 0,-2-1 11 0 0,-4 1-22 0 0,-1-1 0 0 0,-4 1 12 0 0,0 0-1 0 0,1 0 22 0 0,2 0-21 0 0,3 0 21 0 0,0 0-33 0 0,-1 0 0 0 0,-2 0 0 0 0,-3 0 11 0 0,-2 2 12 0 0,-3 0-1 0 0,-1 2-11 0 0,-1 0 1 0 0,1 0 21 0 0,-2 0-33 0 0,0-1 0 0 0,-1 0 11 0 0,-3 1 1 0 0,-1 0-12 0 0,-2 0 0 0 0,1 0 0 0 0,-1 0 0 0 0,1-1 0 0 0,-2 1 0 0 0,0 0 0 0 0,-3 1 22 0 0,0 0-11 0 0,1-1 12 0 0,4 0 11 0 0,1-1-34 0 0,3 0 0 0 0,0-1 11 0 0,0-1-11 0 0,-2 1 0 0 0,-2-1-11 0 0,-5 1 11 0 0,-3-1-23 0 0,-3-1 23 0 0,-4 3-11 0 0,-2-2-1 0 0,-5 2-1881 0 0,-2-2-6298 0 0,-45 6 8191 0 0,4-5 0 0 0,-13 3 0 0 0,21-4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1 296 12081 180000 90000,'5'5'4897'0'0,"0"1"-4886"0"0,-1 0-11 0 0,-1 2 34 0 0,2 1-34 0 0,-1 1 0 0 0,1-1 0 0 0,-2 1 22 0 0,1-1-22 0 0,-1 0 11 0 0,0 0 34 0 0,0 0-34 0 0,0-1 0 0 0,0 0-11 0 0,-1-1 56 0 0,2 5-44 0 0,0-3 55 0 0,4 14-67 0 0,-4-12 112 0 0,4 12-112 0 0,-4-14 67 0 0,6 11-56 0 0,-6-12 0 0 0,9 7 1 0 0,-8-11 0 0 0,8 4 10 0 0,-8-5 34 0 0,11 0-45 0 0,-10-3 23 0 0,12 0-34 0 0,-11 0 11 0 0,12-2-11 0 0,-11 2 0 0 0,12-2 22 0 0,-11 1 12 0 0,13 1-23 0 0,-13 0 12 0 0,14 3-12 0 0,-14-1 45 0 0,13 6-11 0 0,-13-3 403 0 0,14 9-415 0 0,-14-7 258 0 0,9 15-212 0 0,-11-11 33 0 0,3 6 0 0 0,-7-7 12 0 0,0 1 88 0 0,2 16-200 0 0,-2-10-1 0 0,4 27-11 0 0,-5-27 33 0 0,5 19-33 0 0,-4-25 0 0 0,2 5 0 0 0,-2-9 0 0 0,-1 1 0 0 0,1-1 12 0 0,1 2-12 0 0,0-2 0 0 0,0 2 0 0 0,-1-3 0 0 0,1-1 0 0 0,-1 1 0 0 0,1-1 0 0 0,0 0 11 0 0,3 2-11 0 0,-1-2 0 0 0,1 2 0 0 0,-2-3 0 0 0,0-1 0 0 0,0 0 0 0 0,0-1 0 0 0,-1 1 0 0 0,1-1 11 0 0,-1 0-11 0 0,1-1 11 0 0,0 1-11 0 0,2-1 0 0 0,0 0 0 0 0,0 0-11 0 0,1 0 11 0 0,1-1 0 0 0,-1 0 11 0 0,0 0-11 0 0,4-1 0 0 0,-1-1 11 0 0,2-2-11 0 0,-3 0 0 0 0,0-1 23 0 0,0 0-12 0 0,1 0-11 0 0,0 0-11 0 0,-1-1 11 0 0,1 1 22 0 0,-1-1-22 0 0,1-1 0 0 0,0 0 0 0 0,0 0 0 0 0,0 0 23 0 0,0 0-23 0 0,-1 1-12 0 0,0-1 12 0 0,-2 1 79 0 0,0-1 89 0 0,-1-1-90 0 0,-1-2-33 0 0,0 0-11 0 0,1-2-23 0 0,-1 1 0 0 0,-1 0 0 0 0,0 2-11 0 0,0 2 0 0 0,-1 0 0 0 0,0 1 0 0 0,1-3 0 0 0,-1 2 0 0 0,1-1-11 0 0,0 2 0 0 0,0 0 0 0 0,0 0 11 0 0,0 1 0 0 0,-1 0-34 0 0,1 1 34 0 0,0 2 0 0 0,-1 0 0 0 0,2 1 0 0 0,0 0 0 0 0,1 1 0 0 0,3 0 22 0 0,1 0-10 0 0,1 0-1 0 0,1 0-11 0 0,0 1-11 0 0,0 1 11 0 0,0 3 33 0 0,0-1-22 0 0,1 3-11 0 0,-1 0 12 0 0,1 3 21 0 0,-1 0-33 0 0,0 2 11 0 0,-1 0 1 0 0,4 7-1 0 0,-3-6 0 0 0,1 5 0 0 0,-4-6-11 0 0,0-1 0 0 0,-1-1-11 0 0,-1 0 11 0 0,1 0 11 0 0,-1-1 23 0 0,1 1-34 0 0,0 0-34 0 0,1 1 34 0 0,1 0 0 0 0,-1-1 0 0 0,0 0 0 0 0,0-2-11 0 0,-1-1 11 0 0,0-2-11 0 0,-1 1 11 0 0,6 1 0 0 0,-2-2 0 0 0,4 2-34 0 0,-4-3 23 0 0,1-1-34 0 0,2-1 0 0 0,0-1 1 0 0,0 0 32 0 0,1-1 1 0 0,-1-2 11 0 0,7-4-11 0 0,-6 0-11 0 0,5-4 10 0 0,-8 3 1 0 0,0-1 11 0 0,-1 0 0 0 0,1-1 23 0 0,-1 1-12 0 0,5-4 0 0 0,-5 4-22 0 0,2-3 11 0 0,-6 4-11 0 0,0 0 11 0 0,-1 0-12 0 0,-1 0 12 0 0,0 0 0 0 0,0 0-11 0 0,-1 0-34 0 0,0-1 90 0 0,-1 1-101 0 0,0-2 56 0 0,1 0 0 0 0,0-1-123 0 0,1-1 123 0 0,1-1 0 0 0,0-1 11 0 0,0 1-22 0 0,2-3-11 0 0,-2 6 22 0 0,0-1-34 0 0,-3 7 12 0 0,-1 2 22 0 0,-1 0 0 0 0,1 0 22 0 0,0 1 12 0 0,2 3-1 0 0,1 1 12 0 0,2 3-45 0 0,1 1 0 0 0,1 1 22 0 0,0 0 1 0 0,1 0-1 0 0,1 1-22 0 0,1 1 0 0 0,1 0 0 0 0,-1 0 34 0 0,5 5-1 0 0,-5-5-21 0 0,2 3 10 0 0,-6-5-22 0 0,1-1 0 0 0,0 0 11 0 0,1 0 0 0 0,2 0 1 0 0,3-1 10 0 0,2 0-22 0 0,2-2-22 0 0,2-1 22 0 0,-2 0 0 0 0,0-2 0 0 0,-3 1 0 0 0,-1-2 0 0 0,0 0-12 0 0,-2 0 1 0 0,0 0 11 0 0,5-1-22 0 0,-4 0 11 0 0,3 0-1 0 0,-6-1 1 0 0,0-1 11 0 0,-1-2 11 0 0,-1 0 1 0 0,-1-2 21 0 0,-1 0-33 0 0,-2-1 0 0 0,-1 2 0 0 0,-1 1-22 0 0,-1 1-34 0 0,-1 0 56 0 0,-1 0 56 0 0,0-1 45 0 0,1-3-101 0 0,0-2 0 0 0,1-2 0 0 0,4-8 0 0 0,0 3 0 0 0,2-5 0 0 0,-1 4-12 0 0,0 2-32 0 0,-2 1 10 0 0,0 2 34 0 0,-2 2 0 0 0,0 3 0 0 0,-1 0 0 0 0,0 1-11 0 0,1-1 11 0 0,0 0-11 0 0,3-1-34 0 0,0 0 22 0 0,1 1 1 0 0,-1 2 0 0 0,1 0-23 0 0,-1 3 0 0 0,-1 1 45 0 0,-1 0 34 0 0,0 1 33 0 0,-2 0-34 0 0,0 2-21 0 0,1 1-12 0 0,0 2 0 0 0,2 2 11 0 0,0 2 11 0 0,3 2 1 0 0,0 1-12 0 0,0 2-11 0 0,2-1 0 0 0,0-1 0 0 0,-1-1 0 0 0,-1-2 0 0 0,0-3 0 0 0,-1 0 0 0 0,1-2-11 0 0,3-1-34 0 0,-3-1 45 0 0,3-1 22 0 0,-3 0-11 0 0,2-3-11 0 0,0-1 12 0 0,1-1-12 0 0,1 0 0 0 0,0 0 0 0 0,-1 0 0 0 0,-2 0 0 0 0,-2 1-23 0 0,-2 0-10 0 0,-1 0 33 0 0,-2-1 33 0 0,1-2 113 0 0,0-2-124 0 0,1-4-11 0 0,1-2-11 0 0,1-4-11 0 0,-3 6 11 0 0,1-3 45 0 0,-3 8-34 0 0,-1 0 23 0 0,-1 0-34 0 0,0 0 22 0 0,0 0-11 0 0,0-1 12 0 0,0 0-23 0 0,0-2-45 0 0,0-1 45 0 0,0-2 0 0 0,1 1 0 0 0,2-1-11 0 0,1 2 0 0 0,0 2 11 0 0,1 3-23 0 0,-2 2 23 0 0,0 0 0 0 0,-1 2 0 0 0,0-1 23 0 0,1 0-1 0 0,2 0-22 0 0,2-2 11 0 0,2 0 0 0 0,3 0 23 0 0,2 1-34 0 0,1 1 56 0 0,0 1 0 0 0,0 1 56 0 0,-2 1-34 0 0,-2 0 79 0 0,-1 0-78 0 0,-1 0 0 0 0,0 0-46 0 0,0 0 23 0 0,2 0-33 0 0,6-3-12 0 0,-3 0-11 0 0,4-4 0 0 0,-6 2 0 0 0,0-2 11 0 0,-1 1-11 0 0,-1-1 23 0 0,-1 0 44 0 0,-2 1-11 0 0,0 0 0 0 0,-1-1-34 0 0,0 0-11 0 0,-1 0 1 0 0,-1 0-1 0 0,-1 0 56 0 0,0-1-67 0 0,0-1 45 0 0,0-1-34 0 0,-1-1 0 0 0,1-7 12 0 0,-1 4-23 0 0,-1-4 22 0 0,0 7 23 0 0,0 1 0 0 0,0 0 22 0 0,0 1-67 0 0,1-1 22 0 0,1-1-11 0 0,2-1 1 0 0,1-1-12 0 0,1-1 0 0 0,1-1-12 0 0,2 0 24 0 0,0-1 77 0 0,1 0-10 0 0,1 0-57 0 0,5-8 12 0 0,2-2-23 0 0,-1 0 0 0 0,-3 4 11 0 0,-6 10 102 0 0,-3 3 268 0 0,-2 5 23 0 0,-2 2-2197 0 0,-1 1 0 0 0,-1 1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18 114 10524 180000 90000,'-5'7'5816'0'0,"2"1"-5794"0"0,2-2-11 0 0,0 2 23 0 0,-1 2-23 0 0,1-1-11 0 0,0 2 11 0 0,-1-2 12 0 0,1 0-1 0 0,1-1 11 0 0,-1-1-21 0 0,1-2-1 0 0,0-1-11 0 0,0 0 0 0 0,0 1 0 0 0,5 5 22 0 0,-1-3-11 0 0,12 14-11 0 0,-6-12 12 0 0,5 7-12 0 0,-6-9 11 0 0,0 1-11 0 0,0-2 11 0 0,5 2 23 0 0,-2-3-12 0 0,3 1-22 0 0,-2-4 22 0 0,0 0-10 0 0,0-1 10 0 0,2 0-11 0 0,-1 1 0 0 0,6 0-11 0 0,-6 0 12 0 0,2 1-12 0 0,-6 0 0 0 0,-2 0 11 0 0,0 1-11 0 0,-1 0 0 0 0,0-1 0 0 0,-1 1 0 0 0,-1 0 67 0 0,3 1-67 0 0,-3 0 67 0 0,3 1-56 0 0,-4-1 169 0 0,0 0 55 0 0,0 0-168 0 0,-1 1-22 0 0,1 1 45 0 0,2 5-56 0 0,-2-3 33 0 0,1 2 0 0 0,-2-3 34 0 0,0 0-45 0 0,0-2-11 0 0,-1 1-34 0 0,1 0 11 0 0,-1-1 1 0 0,1 0-34 0 0,1 4 11 0 0,0-4 0 0 0,0 2 0 0 0,-1-4 11 0 0,0 0-11 0 0,0 0 0 0 0,-1-1 11 0 0,1 1-22 0 0,1 1 11 0 0,-1-1 0 0 0,1 2 0 0 0,-1-2 0 0 0,0 0 0 0 0,0 1 0 0 0,1-1 0 0 0,-1 1 0 0 0,1-2-11 0 0,0 0-1 0 0,2 0 12 0 0,-2-2 0 0 0,3 1 12 0 0,-1-1-12 0 0,0-1 33 0 0,3 0-22 0 0,0 0 23 0 0,1-1 22 0 0,5-4-11 0 0,-4 0 22 0 0,4-4-33 0 0,-5 3 33 0 0,0-1 56 0 0,0-1-67 0 0,1-1-22 0 0,-2 0-34 0 0,2-1 11 0 0,-1-2 34 0 0,4-3-34 0 0,-2 4-11 0 0,1-3 0 0 0,-4 7 0 0 0,-2 1 11 0 0,0 0-11 0 0,-1 2 11 0 0,0-1 0 0 0,3 0 12 0 0,-1 2-23 0 0,3-1 11 0 0,-1 2-11 0 0,1-1 0 0 0,1 1 11 0 0,2 0 0 0 0,0 0-11 0 0,-1 0 0 0 0,1 0 12 0 0,-1 0-12 0 0,0 1 0 0 0,-3 1-12 0 0,1-1 1 0 0,-2 1 11 0 0,1 0 23 0 0,-1 0-23 0 0,0 2 44 0 0,1 1-32 0 0,4 6-1 0 0,-3-2-11 0 0,4 3 22 0 0,-5-4-22 0 0,-1 2 11 0 0,-1 0 12 0 0,1 0-1 0 0,-2 0 1 0 0,1 1-1 0 0,-1 0-22 0 0,0 0 45 0 0,-1-1-12 0 0,1 2-21 0 0,-1-1 44 0 0,0 0-56 0 0,0 1 45 0 0,0-2-11 0 0,-2 1-1 0 0,1-1 12 0 0,2 3-45 0 0,-3-4-11 0 0,3 2 11 0 0,-3-4 0 0 0,0 0 11 0 0,0 0-22 0 0,1 0 22 0 0,0-1-22 0 0,0 0 0 0 0,1 0 33 0 0,3 1-22 0 0,-1-2 0 0 0,4 2-11 0 0,-3-3 11 0 0,1 0 0 0 0,1-2 0 0 0,1 1 0 0 0,1-1-11 0 0,5 0 11 0 0,-4 0-34 0 0,2 0-44 0 0,-6-2 55 0 0,-1 0-22 0 0,-1-2 90 0 0,0-2-34 0 0,-1-1 1 0 0,0 0 44 0 0,0-2-45 0 0,2-4 34 0 0,-2 2-34 0 0,2-3-11 0 0,-3 4 0 0 0,0 0 0 0 0,0 0 0 0 0,1 0-11 0 0,0-2 11 0 0,4-8 11 0 0,-1 4 0 0 0,4-6-11 0 0,-4 6-34 0 0,0 4 34 0 0,-1 2 12 0 0,-2 3-12 0 0,-1 2 0 0 0,0 2 0 0 0,0-1-12 0 0,1 1 12 0 0,1 0 0 0 0,2-1 0 0 0,1 2 12 0 0,2-1-12 0 0,1 0 11 0 0,1 1-11 0 0,0-1-11 0 0,0 2 22 0 0,2 0-11 0 0,-5 1 11 0 0,1 0 11 0 0,-6 1 12 0 0,0 2-34 0 0,-1 1 45 0 0,0 0-23 0 0,-1 2-11 0 0,1-1-11 0 0,-1 1 12 0 0,2-1-1 0 0,-1 1-11 0 0,0-1 11 0 0,0 2 0 0 0,-1-1-11 0 0,1 0 11 0 0,-1 2-11 0 0,0-1 34 0 0,0 0-45 0 0,3 3-12 0 0,-2-3 46 0 0,2 2-12 0 0,-1-4 0 0 0,0 1 12 0 0,2 1-12 0 0,0-1-11 0 0,1 1 22 0 0,1-1 12 0 0,0 0 22 0 0,5 1-56 0 0,-4-3 0 0 0,3 0 0 0 0,-5-3 0 0 0,0 0 33 0 0,-1-1-10 0 0,6-2-12 0 0,0 0-11 0 0,0-1 11 0 0,-1-1-11 0 0,-7 1 0 0 0,1 0 0 0 0,-2 0-11 0 0,3-4 11 0 0,3-4 22 0 0,4-5-22 0 0,-4 2-11 0 0,0 1 11 0 0,-6 5 11 0 0,0-1 1 0 0,-2 4-12 0 0,0-2 33 0 0,-1-2-10 0 0,0 0-23 0 0,0-6 22 0 0,1 1-11 0 0,4-6-33 0 0,0 0 22 0 0,2 0-11 0 0,-3 6 11 0 0,-2 5 11 0 0,-1 2-11 0 0,1 0-11 0 0,6-5 11 0 0,-1 3 0 0 0,4-1-68 0 0,-1 3 68 0 0,-4 3 12 0 0,1 1-1 0 0,-6 3 34 0 0,2 0-1 0 0,1 0-10 0 0,7 3-12 0 0,5 3 1 0 0,-2 1-12 0 0,-1 1-11 0 0,-5-2 22 0 0,3 0 23 0 0,0-1-34 0 0,5 0 1 0 0,-5-3-12 0 0,0-1 0 0 0,-5-1 11 0 0,-1 0-11 0 0,1 0 0 0 0,-2-2 0 0 0,0 0-23 0 0,1-3 23 0 0,-4 1 34 0 0,2-2 33 0 0,-4 1-56 0 0,0-2 12 0 0,1-1-23 0 0,-1-3 0 0 0,1-1 0 0 0,2-7-34 0 0,1 2 34 0 0,1 2 0 0 0,-1 4-22 0 0,-1 6 22 0 0,0 2-34 0 0,0 0 34 0 0,0 0 0 0 0,1 1 11 0 0,1 0-11 0 0,0-1 23 0 0,1 1-12 0 0,1-1 0 0 0,1 1 0 0 0,1 0 34 0 0,-1 0 56 0 0,2 1 11 0 0,-1 1-22 0 0,2-2-57 0 0,-1 0 12 0 0,4-4 0 0 0,-4 1 23 0 0,1-3 21 0 0,-4 0-10 0 0,-1 1-34 0 0,0-1 44 0 0,0 2-44 0 0,-2 0 11 0 0,-1 2 0 0 0,-1-1 34 0 0,-1 0 10 0 0,0-1-21 0 0,0-1-79 0 0,1-2 45 0 0,-1 0-23 0 0,0 1 12 0 0,0 2-23 0 0,0 1-11 0 0,-1 2 0 0 0,1-1 0 0 0,0 2 11 0 0,0 0 168 0 0,-2 2 202 0 0,1-1-303 0 0,0 1-66 0 0,1-1-12 0 0,-1 1 34 0 0,0-1-23 0 0,0-1-11 0 0,0 0 0 0 0,1 1-11 0 0,0-1-270 0 0,-1 1-3712 0 0,0 0 1 0 0,0 1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2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0 128 11387 180000 90000,'1'-6'3227'0'0,"0"0"-3126"0"0,7 2-23 0 0,-1 1-44 0 0,1 1 11 0 0,0 1 11 0 0,1 1-45 0 0,1 0 0 0 0,0 3 11 0 0,1 1 1 0 0,0 3-23 0 0,-1 1 11 0 0,0 0 0 0 0,-3 0 34 0 0,-2 0 33 0 0,-1 0 68 0 0,0 0 134 0 0,-2 4-90 0 0,0 1-44 0 0,-1 4-67 0 0,0 2-45 0 0,1 1-1 0 0,0 0-21 0 0,0-1-12 0 0,0-1 0 0 0,0-3 11 0 0,0 0 11 0 0,1-2-22 0 0,0-2 0 0 0,0-1-22 0 0,0-1 44 0 0,1-1-22 0 0,1 0 0 0 0,0-1 0 0 0,1-1 11 0 0,0 0-11 0 0,1 0 0 0 0,-1-3 12 0 0,1 2-12 0 0,-1-2 11 0 0,1 0 0 0 0,1 0 23 0 0,1 0-23 0 0,0 0 0 0 0,0-1 11 0 0,1 0 23 0 0,0-1 22 0 0,0-1 12 0 0,0 0-34 0 0,1 0 22 0 0,0-2-11 0 0,0 0-23 0 0,-1-3 79 0 0,0 1-45 0 0,-1-1-11 0 0,0-1 45 0 0,-2 0-78 0 0,1 1 33 0 0,1-2 78 0 0,0-1-11 0 0,1-1-44 0 0,2-1-79 0 0,0 0 22 0 0,1 0 0 0 0,0 1-22 0 0,0 2 0 0 0,0 2 45 0 0,-1 0-34 0 0,-1 2-11 0 0,-1 1 12 0 0,0 1 0 0 0,-1 1 10 0 0,0-1-11 0 0,-1 1 0 0 0,0-1 23 0 0,0 1 11 0 0,1 0-34 0 0,-1 0 0 0 0,1 0 0 0 0,-1 0 23 0 0,1 1-12 0 0,0 1 12 0 0,0 0 33 0 0,0 2-22 0 0,1 0-34 0 0,-1 0 12 0 0,-1 0 21 0 0,1 1-44 0 0,-1 1 45 0 0,0 0-22 0 0,0 0 33 0 0,-1 1-56 0 0,-1-1 44 0 0,0-1-10 0 0,0 1 44 0 0,-1-1-55 0 0,0 1-1 0 0,0 0 23 0 0,0-1 0 0 0,-1 0-12 0 0,2 0 1 0 0,-1 0 56 0 0,0 0-34 0 0,1 0-23 0 0,0 1-22 0 0,0-1 23 0 0,-1 0-12 0 0,0 1 34 0 0,0-1-33 0 0,0 1-12 0 0,0-1 0 0 0,0 0 0 0 0,0 0 1 0 0,-1 0-1 0 0,0-1 22 0 0,0 0-33 0 0,1 1 12 0 0,0-1 21 0 0,0 0-33 0 0,1 0 34 0 0,-1-1-34 0 0,1 0 0 0 0,-2-1 0 0 0,1-2 0 0 0,-1 1 0 0 0,0-1 0 0 0,0 0 0 0 0,0 0-45 0 0,0 0 23 0 0,-1 0 22 0 0,2 0 44 0 0,0-2-21 0 0,2-2 22 0 0,1-2-23 0 0,1-2 0 0 0,1-3-10 0 0,1-1-1 0 0,0 0-11 0 0,0 1 12 0 0,-1 2-12 0 0,-2 1 11 0 0,0 3 0 0 0,-1 0-11 0 0,0 1 0 0 0,-1 0 0 0 0,0 0 11 0 0,2 0-11 0 0,1-1 0 0 0,1 0 23 0 0,1 0-12 0 0,1 0 0 0 0,0 0 0 0 0,2 0 0 0 0,-1 0 1 0 0,0 1-12 0 0,-1 0 44 0 0,0 1-44 0 0,-1 0 12 0 0,0 1-1 0 0,-2 0 0 0 0,1 0 0 0 0,0 1 12 0 0,0 0-23 0 0,1 0 0 0 0,-1 0 0 0 0,0 1 11 0 0,0 0 45 0 0,0 0 11 0 0,0 1-22 0 0,0 1-23 0 0,1 2-22 0 0,0 0-11 0 0,-2 1 11 0 0,1 0 0 0 0,-2 1 45 0 0,1 1-12 0 0,-1 0-33 0 0,-1 1 12 0 0,0-1-1 0 0,0 1-11 0 0,-1-2 33 0 0,0 0-33 0 0,0-1 12 0 0,1 1-12 0 0,0 0 0 0 0,0-1 11 0 0,1 1 0 0 0,-1-2-11 0 0,0 1 11 0 0,0-2-11 0 0,0 0 0 0 0,0 0-11 0 0,0-1 0 0 0,1 1 0 0 0,0-1 11 0 0,0 0 11 0 0,0-1-11 0 0,1 1-23 0 0,0-2-33 0 0,0 0 56 0 0,1 0 0 0 0,1-2 12 0 0,-1-2-12 0 0,1-3 11 0 0,-1-1-45 0 0,-1 0 12 0 0,-2 1-23 0 0,-2 1 45 0 0,-1 1 0 0 0,0 0 0 0 0,-1-1 56 0 0,1-2-45 0 0,0-1-11 0 0,2-1-11 0 0,0-3 11 0 0,0 2 0 0 0,0-2-22 0 0,1 1-12 0 0,-1 1-11 0 0,1 1-11 0 0,-2 3 45 0 0,-1 1 0 0 0,-1 3 11 0 0,-1 1-23 0 0,-1 0 23 0 0,1 1-33 0 0,1-1 33 0 0,1 0 33 0 0,2-1-33 0 0,1 1 12 0 0,3 0-12 0 0,1 1 22 0 0,1 0-11 0 0,0 1 0 0 0,0 0 23 0 0,-1 0 22 0 0,-1 1 0 0 0,1 0-22 0 0,-2 0 44 0 0,2 0-78 0 0,1-1 0 0 0,0 0 45 0 0,0-2-45 0 0,1-1 0 0 0,-2-2-11 0 0,-1 0 11 0 0,-2 0-12 0 0,-2 0-21 0 0,-1 1-12 0 0,-3 1 45 0 0,1-1 34 0 0,-2 1-34 0 0,1-1-68 0 0,-1-1 68 0 0,1-1-11 0 0,0-1-22 0 0,2 0 10 0 0,-1 1 1 0 0,1 0 22 0 0,-1 1-11 0 0,1 1 11 0 0,0 2 0 0 0,0 0 22 0 0,0 0-11 0 0,3 0-11 0 0,0-2 23 0 0,1 1-23 0 0,0-1 22 0 0,1 0-22 0 0,-1-1 22 0 0,-1 1 1 0 0,-1-1-23 0 0,0 1 0 0 0,-2 0-11 0 0,-1 1 11 0 0,-1-2 0 0 0,0 0 0 0 0,1-2 56 0 0,-2-1-45 0 0,1 1 0 0 0,-1 1 23 0 0,-1 2-34 0 0,0 1-23 0 0,1 1-10 0 0,0 0 21 0 0,2-1 12 0 0,0-2 34 0 0,3-2 44 0 0,1-1-22 0 0,2-1 112 0 0,1 2-134 0 0,-1 1 56 0 0,0 1 10 0 0,-2 1-77 0 0,-1 0 33 0 0,0 2 33 0 0,-2-1 57 0 0,-1 2-79 0 0,-1-1 57 0 0,1 1 55 0 0,-1-1-89 0 0,3-1 89 0 0,1-2-123 0 0,3-1-56 0 0,2-2 23 0 0,2 0-23 0 0,0 0 0 0 0,-3 1 0 0 0,-2 3 44 0 0,-5 2-1131 0 0,-1 1 0 0 0,-2 1 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1 296 12081 180000 90000,'5'5'4897'0'0,"0"1"-4886"0"0,-1 0-11 0 0,-1 2 34 0 0,2 1-34 0 0,-1 1 0 0 0,1-1 0 0 0,-2 1 22 0 0,1-1-22 0 0,-1 0 11 0 0,0 0 34 0 0,0 0-34 0 0,0-1 0 0 0,0 0-11 0 0,-1-1 56 0 0,2 5-44 0 0,0-3 55 0 0,4 14-67 0 0,-4-12 112 0 0,4 12-112 0 0,-4-14 67 0 0,6 11-56 0 0,-6-12 0 0 0,9 7 1 0 0,-8-11 0 0 0,8 4 10 0 0,-8-5 34 0 0,11 0-45 0 0,-10-3 23 0 0,12 0-34 0 0,-11 0 11 0 0,12-2-11 0 0,-11 2 0 0 0,12-2 22 0 0,-11 1 12 0 0,13 1-23 0 0,-13 0 12 0 0,14 3-12 0 0,-14-1 45 0 0,13 6-11 0 0,-13-3 403 0 0,14 9-415 0 0,-14-7 258 0 0,9 15-212 0 0,-11-11 33 0 0,3 6 0 0 0,-7-7 12 0 0,0 1 88 0 0,2 16-200 0 0,-2-10-1 0 0,4 27-11 0 0,-5-27 33 0 0,5 19-33 0 0,-4-25 0 0 0,2 5 0 0 0,-2-9 0 0 0,-1 1 0 0 0,1-1 12 0 0,1 2-12 0 0,0-2 0 0 0,0 2 0 0 0,-1-3 0 0 0,1-1 0 0 0,-1 1 0 0 0,1-1 0 0 0,0 0 11 0 0,3 2-11 0 0,-1-2 0 0 0,1 2 0 0 0,-2-3 0 0 0,0-1 0 0 0,0 0 0 0 0,0-1 0 0 0,-1 1 0 0 0,1-1 11 0 0,-1 0-11 0 0,1-1 11 0 0,0 1-11 0 0,2-1 0 0 0,0 0 0 0 0,0 0-11 0 0,1 0 11 0 0,1-1 0 0 0,-1 0 11 0 0,0 0-11 0 0,4-1 0 0 0,-1-1 11 0 0,2-2-11 0 0,-3 0 0 0 0,0-1 23 0 0,0 0-12 0 0,1 0-11 0 0,0 0-11 0 0,-1-1 11 0 0,1 1 22 0 0,-1-1-22 0 0,1-1 0 0 0,0 0 0 0 0,0 0 0 0 0,0 0 23 0 0,0 0-23 0 0,-1 1-12 0 0,0-1 12 0 0,-2 1 79 0 0,0-1 89 0 0,-1-1-90 0 0,-1-2-33 0 0,0 0-11 0 0,1-2-23 0 0,-1 1 0 0 0,-1 0 0 0 0,0 2-11 0 0,0 2 0 0 0,-1 0 0 0 0,0 1 0 0 0,1-3 0 0 0,-1 2 0 0 0,1-1-11 0 0,0 2 0 0 0,0 0 0 0 0,0 0 11 0 0,0 1 0 0 0,-1 0-34 0 0,1 1 34 0 0,0 2 0 0 0,-1 0 0 0 0,2 1 0 0 0,0 0 0 0 0,1 1 0 0 0,3 0 22 0 0,1 0-10 0 0,1 0-1 0 0,1 0-11 0 0,0 1-11 0 0,0 1 11 0 0,0 3 33 0 0,0-1-22 0 0,1 3-11 0 0,-1 0 12 0 0,1 3 21 0 0,-1 0-33 0 0,0 2 11 0 0,-1 0 1 0 0,4 7-1 0 0,-3-6 0 0 0,1 5 0 0 0,-4-6-11 0 0,0-1 0 0 0,-1-1-11 0 0,-1 0 11 0 0,1 0 11 0 0,-1-1 23 0 0,1 1-34 0 0,0 0-34 0 0,1 1 34 0 0,1 0 0 0 0,-1-1 0 0 0,0 0 0 0 0,0-2-11 0 0,-1-1 11 0 0,0-2-11 0 0,-1 1 11 0 0,6 1 0 0 0,-2-2 0 0 0,4 2-34 0 0,-4-3 23 0 0,1-1-34 0 0,2-1 0 0 0,0-1 1 0 0,0 0 32 0 0,1-1 1 0 0,-1-2 11 0 0,7-4-11 0 0,-6 0-11 0 0,5-4 10 0 0,-8 3 1 0 0,0-1 11 0 0,-1 0 0 0 0,1-1 23 0 0,-1 1-12 0 0,5-4 0 0 0,-5 4-22 0 0,2-3 11 0 0,-6 4-11 0 0,0 0 11 0 0,-1 0-12 0 0,-1 0 12 0 0,0 0 0 0 0,0 0-11 0 0,-1 0-34 0 0,0-1 90 0 0,-1 1-101 0 0,0-2 56 0 0,1 0 0 0 0,0-1-123 0 0,1-1 123 0 0,1-1 0 0 0,0-1 11 0 0,0 1-22 0 0,2-3-11 0 0,-2 6 22 0 0,0-1-34 0 0,-3 7 12 0 0,-1 2 22 0 0,-1 0 0 0 0,1 0 22 0 0,0 1 12 0 0,2 3-1 0 0,1 1 12 0 0,2 3-45 0 0,1 1 0 0 0,1 1 22 0 0,0 0 1 0 0,1 0-1 0 0,1 1-22 0 0,1 1 0 0 0,1 0 0 0 0,-1 0 34 0 0,5 5-1 0 0,-5-5-21 0 0,2 3 10 0 0,-6-5-22 0 0,1-1 0 0 0,0 0 11 0 0,1 0 0 0 0,2 0 1 0 0,3-1 10 0 0,2 0-22 0 0,2-2-22 0 0,2-1 22 0 0,-2 0 0 0 0,0-2 0 0 0,-3 1 0 0 0,-1-2 0 0 0,0 0-12 0 0,-2 0 1 0 0,0 0 11 0 0,5-1-22 0 0,-4 0 11 0 0,3 0-1 0 0,-6-1 1 0 0,0-1 11 0 0,-1-2 11 0 0,-1 0 1 0 0,-1-2 21 0 0,-1 0-33 0 0,-2-1 0 0 0,-1 2 0 0 0,-1 1-22 0 0,-1 1-34 0 0,-1 0 56 0 0,-1 0 56 0 0,0-1 45 0 0,1-3-101 0 0,0-2 0 0 0,1-2 0 0 0,4-8 0 0 0,0 3 0 0 0,2-5 0 0 0,-1 4-12 0 0,0 2-32 0 0,-2 1 10 0 0,0 2 34 0 0,-2 2 0 0 0,0 3 0 0 0,-1 0 0 0 0,0 1-11 0 0,1-1 11 0 0,0 0-11 0 0,3-1-34 0 0,0 0 22 0 0,1 1 1 0 0,-1 2 0 0 0,1 0-23 0 0,-1 3 0 0 0,-1 1 45 0 0,-1 0 34 0 0,0 1 33 0 0,-2 0-34 0 0,0 2-21 0 0,1 1-12 0 0,0 2 0 0 0,2 2 11 0 0,0 2 11 0 0,3 2 1 0 0,0 1-12 0 0,0 2-11 0 0,2-1 0 0 0,0-1 0 0 0,-1-1 0 0 0,-1-2 0 0 0,0-3 0 0 0,-1 0 0 0 0,1-2-11 0 0,3-1-34 0 0,-3-1 45 0 0,3-1 22 0 0,-3 0-11 0 0,2-3-11 0 0,0-1 12 0 0,1-1-12 0 0,1 0 0 0 0,0 0 0 0 0,-1 0 0 0 0,-2 0 0 0 0,-2 1-23 0 0,-2 0-10 0 0,-1 0 33 0 0,-2-1 33 0 0,1-2 113 0 0,0-2-124 0 0,1-4-11 0 0,1-2-11 0 0,1-4-11 0 0,-3 6 11 0 0,1-3 45 0 0,-3 8-34 0 0,-1 0 23 0 0,-1 0-34 0 0,0 0 22 0 0,0 0-11 0 0,0-1 12 0 0,0 0-23 0 0,0-2-45 0 0,0-1 45 0 0,0-2 0 0 0,1 1 0 0 0,2-1-11 0 0,1 2 0 0 0,0 2 11 0 0,1 3-23 0 0,-2 2 23 0 0,0 0 0 0 0,-1 2 0 0 0,0-1 23 0 0,1 0-1 0 0,2 0-22 0 0,2-2 11 0 0,2 0 0 0 0,3 0 23 0 0,2 1-34 0 0,1 1 56 0 0,0 1 0 0 0,0 1 56 0 0,-2 1-34 0 0,-2 0 79 0 0,-1 0-78 0 0,-1 0 0 0 0,0 0-46 0 0,0 0 23 0 0,2 0-33 0 0,6-3-12 0 0,-3 0-11 0 0,4-4 0 0 0,-6 2 0 0 0,0-2 11 0 0,-1 1-11 0 0,-1-1 23 0 0,-1 0 44 0 0,-2 1-11 0 0,0 0 0 0 0,-1-1-34 0 0,0 0-11 0 0,-1 0 1 0 0,-1 0-1 0 0,-1 0 56 0 0,0-1-67 0 0,0-1 45 0 0,0-1-34 0 0,-1-1 0 0 0,1-7 12 0 0,-1 4-23 0 0,-1-4 22 0 0,0 7 23 0 0,0 1 0 0 0,0 0 22 0 0,0 1-67 0 0,1-1 22 0 0,1-1-11 0 0,2-1 1 0 0,1-1-12 0 0,1-1 0 0 0,1-1-12 0 0,2 0 24 0 0,0-1 77 0 0,1 0-10 0 0,1 0-57 0 0,5-8 12 0 0,2-2-23 0 0,-1 0 0 0 0,-3 4 11 0 0,-6 10 102 0 0,-3 3 268 0 0,-2 5 23 0 0,-2 2-2197 0 0,-1 1 0 0 0,-1 1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18 114 10524 180000 90000,'-5'7'5816'0'0,"2"1"-5794"0"0,2-2-11 0 0,0 2 23 0 0,-1 2-23 0 0,1-1-11 0 0,0 2 11 0 0,-1-2 12 0 0,1 0-1 0 0,1-1 11 0 0,-1-1-21 0 0,1-2-1 0 0,0-1-11 0 0,0 0 0 0 0,0 1 0 0 0,5 5 22 0 0,-1-3-11 0 0,12 14-11 0 0,-6-12 12 0 0,5 7-12 0 0,-6-9 11 0 0,0 1-11 0 0,0-2 11 0 0,5 2 23 0 0,-2-3-12 0 0,3 1-22 0 0,-2-4 22 0 0,0 0-10 0 0,0-1 10 0 0,2 0-11 0 0,-1 1 0 0 0,6 0-11 0 0,-6 0 12 0 0,2 1-12 0 0,-6 0 0 0 0,-2 0 11 0 0,0 1-11 0 0,-1 0 0 0 0,0-1 0 0 0,-1 1 0 0 0,-1 0 67 0 0,3 1-67 0 0,-3 0 67 0 0,3 1-56 0 0,-4-1 169 0 0,0 0 55 0 0,0 0-168 0 0,-1 1-22 0 0,1 1 45 0 0,2 5-56 0 0,-2-3 33 0 0,1 2 0 0 0,-2-3 34 0 0,0 0-45 0 0,0-2-11 0 0,-1 1-34 0 0,1 0 11 0 0,-1-1 1 0 0,1 0-34 0 0,1 4 11 0 0,0-4 0 0 0,0 2 0 0 0,-1-4 11 0 0,0 0-11 0 0,0 0 0 0 0,-1-1 11 0 0,1 1-22 0 0,1 1 11 0 0,-1-1 0 0 0,1 2 0 0 0,-1-2 0 0 0,0 0 0 0 0,0 1 0 0 0,1-1 0 0 0,-1 1 0 0 0,1-2-11 0 0,0 0-1 0 0,2 0 12 0 0,-2-2 0 0 0,3 1 12 0 0,-1-1-12 0 0,0-1 33 0 0,3 0-22 0 0,0 0 23 0 0,1-1 22 0 0,5-4-11 0 0,-4 0 22 0 0,4-4-33 0 0,-5 3 33 0 0,0-1 56 0 0,0-1-67 0 0,1-1-22 0 0,-2 0-34 0 0,2-1 11 0 0,-1-2 34 0 0,4-3-34 0 0,-2 4-11 0 0,1-3 0 0 0,-4 7 0 0 0,-2 1 11 0 0,0 0-11 0 0,-1 2 11 0 0,0-1 0 0 0,3 0 12 0 0,-1 2-23 0 0,3-1 11 0 0,-1 2-11 0 0,1-1 0 0 0,1 1 11 0 0,2 0 0 0 0,0 0-11 0 0,-1 0 0 0 0,1 0 12 0 0,-1 0-12 0 0,0 1 0 0 0,-3 1-12 0 0,1-1 1 0 0,-2 1 11 0 0,1 0 23 0 0,-1 0-23 0 0,0 2 44 0 0,1 1-32 0 0,4 6-1 0 0,-3-2-11 0 0,4 3 22 0 0,-5-4-22 0 0,-1 2 11 0 0,-1 0 12 0 0,1 0-1 0 0,-2 0 1 0 0,1 1-1 0 0,-1 0-22 0 0,0 0 45 0 0,-1-1-12 0 0,1 2-21 0 0,-1-1 44 0 0,0 0-56 0 0,0 1 45 0 0,0-2-11 0 0,-2 1-1 0 0,1-1 12 0 0,2 3-45 0 0,-3-4-11 0 0,3 2 11 0 0,-3-4 0 0 0,0 0 11 0 0,0 0-22 0 0,1 0 22 0 0,0-1-22 0 0,0 0 0 0 0,1 0 33 0 0,3 1-22 0 0,-1-2 0 0 0,4 2-11 0 0,-3-3 11 0 0,1 0 0 0 0,1-2 0 0 0,1 1 0 0 0,1-1-11 0 0,5 0 11 0 0,-4 0-34 0 0,2 0-44 0 0,-6-2 55 0 0,-1 0-22 0 0,-1-2 90 0 0,0-2-34 0 0,-1-1 1 0 0,0 0 44 0 0,0-2-45 0 0,2-4 34 0 0,-2 2-34 0 0,2-3-11 0 0,-3 4 0 0 0,0 0 0 0 0,0 0 0 0 0,1 0-11 0 0,0-2 11 0 0,4-8 11 0 0,-1 4 0 0 0,4-6-11 0 0,-4 6-34 0 0,0 4 34 0 0,-1 2 12 0 0,-2 3-12 0 0,-1 2 0 0 0,0 2 0 0 0,0-1-12 0 0,1 1 12 0 0,1 0 0 0 0,2-1 0 0 0,1 2 12 0 0,2-1-12 0 0,1 0 11 0 0,1 1-11 0 0,0-1-11 0 0,0 2 22 0 0,2 0-11 0 0,-5 1 11 0 0,1 0 11 0 0,-6 1 12 0 0,0 2-34 0 0,-1 1 45 0 0,0 0-23 0 0,-1 2-11 0 0,1-1-11 0 0,-1 1 12 0 0,2-1-1 0 0,-1 1-11 0 0,0-1 11 0 0,0 2 0 0 0,-1-1-11 0 0,1 0 11 0 0,-1 2-11 0 0,0-1 34 0 0,0 0-45 0 0,3 3-12 0 0,-2-3 46 0 0,2 2-12 0 0,-1-4 0 0 0,0 1 12 0 0,2 1-12 0 0,0-1-11 0 0,1 1 22 0 0,1-1 12 0 0,0 0 22 0 0,5 1-56 0 0,-4-3 0 0 0,3 0 0 0 0,-5-3 0 0 0,0 0 33 0 0,-1-1-10 0 0,6-2-12 0 0,0 0-11 0 0,0-1 11 0 0,-1-1-11 0 0,-7 1 0 0 0,1 0 0 0 0,-2 0-11 0 0,3-4 11 0 0,3-4 22 0 0,4-5-22 0 0,-4 2-11 0 0,0 1 11 0 0,-6 5 11 0 0,0-1 1 0 0,-2 4-12 0 0,0-2 33 0 0,-1-2-10 0 0,0 0-23 0 0,0-6 22 0 0,1 1-11 0 0,4-6-33 0 0,0 0 22 0 0,2 0-11 0 0,-3 6 11 0 0,-2 5 11 0 0,-1 2-11 0 0,1 0-11 0 0,6-5 11 0 0,-1 3 0 0 0,4-1-68 0 0,-1 3 68 0 0,-4 3 12 0 0,1 1-1 0 0,-6 3 34 0 0,2 0-1 0 0,1 0-10 0 0,7 3-12 0 0,5 3 1 0 0,-2 1-12 0 0,-1 1-11 0 0,-5-2 22 0 0,3 0 23 0 0,0-1-34 0 0,5 0 1 0 0,-5-3-12 0 0,0-1 0 0 0,-5-1 11 0 0,-1 0-11 0 0,1 0 0 0 0,-2-2 0 0 0,0 0-23 0 0,1-3 23 0 0,-4 1 34 0 0,2-2 33 0 0,-4 1-56 0 0,0-2 12 0 0,1-1-23 0 0,-1-3 0 0 0,1-1 0 0 0,2-7-34 0 0,1 2 34 0 0,1 2 0 0 0,-1 4-22 0 0,-1 6 22 0 0,0 2-34 0 0,0 0 34 0 0,0 0 0 0 0,1 1 11 0 0,1 0-11 0 0,0-1 23 0 0,1 1-12 0 0,1-1 0 0 0,1 1 0 0 0,1 0 34 0 0,-1 0 56 0 0,2 1 11 0 0,-1 1-22 0 0,2-2-57 0 0,-1 0 12 0 0,4-4 0 0 0,-4 1 23 0 0,1-3 21 0 0,-4 0-10 0 0,-1 1-34 0 0,0-1 44 0 0,0 2-44 0 0,-2 0 11 0 0,-1 2 0 0 0,-1-1 34 0 0,-1 0 10 0 0,0-1-21 0 0,0-1-79 0 0,1-2 45 0 0,-1 0-23 0 0,0 1 12 0 0,0 2-23 0 0,0 1-11 0 0,-1 2 0 0 0,1-1 0 0 0,0 2 11 0 0,0 0 168 0 0,-2 2 202 0 0,1-1-303 0 0,0 1-66 0 0,1-1-12 0 0,-1 1 34 0 0,0-1-23 0 0,0-1-11 0 0,0 0 0 0 0,1 1-11 0 0,0-1-270 0 0,-1 1-3712 0 0,0 0 1 0 0,0 1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0 128 11387 180000 90000,'1'-6'3227'0'0,"0"0"-3126"0"0,7 2-23 0 0,-1 1-44 0 0,1 1 11 0 0,0 1 11 0 0,1 1-45 0 0,1 0 0 0 0,0 3 11 0 0,1 1 1 0 0,0 3-23 0 0,-1 1 11 0 0,0 0 0 0 0,-3 0 34 0 0,-2 0 33 0 0,-1 0 68 0 0,0 0 134 0 0,-2 4-90 0 0,0 1-44 0 0,-1 4-67 0 0,0 2-45 0 0,1 1-1 0 0,0 0-21 0 0,0-1-12 0 0,0-1 0 0 0,0-3 11 0 0,0 0 11 0 0,1-2-22 0 0,0-2 0 0 0,0-1-22 0 0,0-1 44 0 0,1-1-22 0 0,1 0 0 0 0,0-1 0 0 0,1-1 11 0 0,0 0-11 0 0,1 0 0 0 0,-1-3 12 0 0,1 2-12 0 0,-1-2 11 0 0,1 0 0 0 0,1 0 23 0 0,1 0-23 0 0,0 0 0 0 0,0-1 11 0 0,1 0 23 0 0,0-1 22 0 0,0-1 12 0 0,0 0-34 0 0,1 0 22 0 0,0-2-11 0 0,0 0-23 0 0,-1-3 79 0 0,0 1-45 0 0,-1-1-11 0 0,0-1 45 0 0,-2 0-78 0 0,1 1 33 0 0,1-2 78 0 0,0-1-11 0 0,1-1-44 0 0,2-1-79 0 0,0 0 22 0 0,1 0 0 0 0,0 1-22 0 0,0 2 0 0 0,0 2 45 0 0,-1 0-34 0 0,-1 2-11 0 0,-1 1 12 0 0,0 1 0 0 0,-1 1 10 0 0,0-1-11 0 0,-1 1 0 0 0,0-1 23 0 0,0 1 11 0 0,1 0-34 0 0,-1 0 0 0 0,1 0 0 0 0,-1 0 23 0 0,1 1-12 0 0,0 1 12 0 0,0 0 33 0 0,0 2-22 0 0,1 0-34 0 0,-1 0 12 0 0,-1 0 21 0 0,1 1-44 0 0,-1 1 45 0 0,0 0-22 0 0,0 0 33 0 0,-1 1-56 0 0,-1-1 44 0 0,0-1-10 0 0,0 1 44 0 0,-1-1-55 0 0,0 1-1 0 0,0 0 23 0 0,0-1 0 0 0,-1 0-12 0 0,2 0 1 0 0,-1 0 56 0 0,0 0-34 0 0,1 0-23 0 0,0 1-22 0 0,0-1 23 0 0,-1 0-12 0 0,0 1 34 0 0,0-1-33 0 0,0 1-12 0 0,0-1 0 0 0,0 0 0 0 0,0 0 1 0 0,-1 0-1 0 0,0-1 22 0 0,0 0-33 0 0,1 1 12 0 0,0-1 21 0 0,0 0-33 0 0,1 0 34 0 0,-1-1-34 0 0,1 0 0 0 0,-2-1 0 0 0,1-2 0 0 0,-1 1 0 0 0,0-1 0 0 0,0 0 0 0 0,0 0-45 0 0,0 0 23 0 0,-1 0 22 0 0,2 0 44 0 0,0-2-21 0 0,2-2 22 0 0,1-2-23 0 0,1-2 0 0 0,1-3-10 0 0,1-1-1 0 0,0 0-11 0 0,0 1 12 0 0,-1 2-12 0 0,-2 1 11 0 0,0 3 0 0 0,-1 0-11 0 0,0 1 0 0 0,-1 0 0 0 0,0 0 11 0 0,2 0-11 0 0,1-1 0 0 0,1 0 23 0 0,1 0-12 0 0,1 0 0 0 0,0 0 0 0 0,2 0 0 0 0,-1 0 1 0 0,0 1-12 0 0,-1 0 44 0 0,0 1-44 0 0,-1 0 12 0 0,0 1-1 0 0,-2 0 0 0 0,1 0 0 0 0,0 1 12 0 0,0 0-23 0 0,1 0 0 0 0,-1 0 0 0 0,0 1 11 0 0,0 0 45 0 0,0 0 11 0 0,0 1-22 0 0,0 1-23 0 0,1 2-22 0 0,0 0-11 0 0,-2 1 11 0 0,1 0 0 0 0,-2 1 45 0 0,1 1-12 0 0,-1 0-33 0 0,-1 1 12 0 0,0-1-1 0 0,0 1-11 0 0,-1-2 33 0 0,0 0-33 0 0,0-1 12 0 0,1 1-12 0 0,0 0 0 0 0,0-1 11 0 0,1 1 0 0 0,-1-2-11 0 0,0 1 11 0 0,0-2-11 0 0,0 0 0 0 0,0 0-11 0 0,0-1 0 0 0,1 1 0 0 0,0-1 11 0 0,0 0 11 0 0,0-1-11 0 0,1 1-23 0 0,0-2-33 0 0,0 0 56 0 0,1 0 0 0 0,1-2 12 0 0,-1-2-12 0 0,1-3 11 0 0,-1-1-45 0 0,-1 0 12 0 0,-2 1-23 0 0,-2 1 45 0 0,-1 1 0 0 0,0 0 0 0 0,-1-1 56 0 0,1-2-45 0 0,0-1-11 0 0,2-1-11 0 0,0-3 11 0 0,0 2 0 0 0,0-2-22 0 0,1 1-12 0 0,-1 1-11 0 0,1 1-11 0 0,-2 3 45 0 0,-1 1 0 0 0,-1 3 11 0 0,-1 1-23 0 0,-1 0 23 0 0,1 1-33 0 0,1-1 33 0 0,1 0 33 0 0,2-1-33 0 0,1 1 12 0 0,3 0-12 0 0,1 1 22 0 0,1 0-11 0 0,0 1 0 0 0,0 0 23 0 0,-1 0 22 0 0,-1 1 0 0 0,1 0-22 0 0,-2 0 44 0 0,2 0-78 0 0,1-1 0 0 0,0 0 45 0 0,0-2-45 0 0,1-1 0 0 0,-2-2-11 0 0,-1 0 11 0 0,-2 0-12 0 0,-2 0-21 0 0,-1 1-12 0 0,-3 1 45 0 0,1-1 34 0 0,-2 1-34 0 0,1-1-68 0 0,-1-1 68 0 0,1-1-11 0 0,0-1-22 0 0,2 0 10 0 0,-1 1 1 0 0,1 0 22 0 0,-1 1-11 0 0,1 1 11 0 0,0 2 0 0 0,0 0 22 0 0,0 0-11 0 0,3 0-11 0 0,0-2 23 0 0,1 1-23 0 0,0-1 22 0 0,1 0-22 0 0,-1-1 22 0 0,-1 1 1 0 0,-1-1-23 0 0,0 1 0 0 0,-2 0-11 0 0,-1 1 11 0 0,-1-2 0 0 0,0 0 0 0 0,1-2 56 0 0,-2-1-45 0 0,1 1 0 0 0,-1 1 23 0 0,-1 2-34 0 0,0 1-23 0 0,1 1-10 0 0,0 0 21 0 0,2-1 12 0 0,0-2 34 0 0,3-2 44 0 0,1-1-22 0 0,2-1 112 0 0,1 2-134 0 0,-1 1 56 0 0,0 1 10 0 0,-2 1-77 0 0,-1 0 33 0 0,0 2 33 0 0,-2-1 57 0 0,-1 2-79 0 0,-1-1 57 0 0,1 1 55 0 0,-1-1-89 0 0,3-1 89 0 0,1-2-123 0 0,3-1-56 0 0,2-2 23 0 0,2 0-23 0 0,0 0 0 0 0,-3 1 0 0 0,-2 3 44 0 0,-5 2-1131 0 0,-1 1 0 0 0,-2 1 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6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1 296 12081 180000 90000,'5'5'4897'0'0,"0"1"-4886"0"0,-1 0-11 0 0,-1 2 34 0 0,2 1-34 0 0,-1 1 0 0 0,1-1 0 0 0,-2 1 22 0 0,1-1-22 0 0,-1 0 11 0 0,0 0 34 0 0,0 0-34 0 0,0-1 0 0 0,0 0-11 0 0,-1-1 56 0 0,2 5-44 0 0,0-3 55 0 0,4 14-67 0 0,-4-12 112 0 0,4 12-112 0 0,-4-14 67 0 0,6 11-56 0 0,-6-12 0 0 0,9 7 1 0 0,-8-11 0 0 0,8 4 10 0 0,-8-5 34 0 0,11 0-45 0 0,-10-3 23 0 0,12 0-34 0 0,-11 0 11 0 0,12-2-11 0 0,-11 2 0 0 0,12-2 22 0 0,-11 1 12 0 0,13 1-23 0 0,-13 0 12 0 0,14 3-12 0 0,-14-1 45 0 0,13 6-11 0 0,-13-3 403 0 0,14 9-415 0 0,-14-7 258 0 0,9 15-212 0 0,-11-11 33 0 0,3 6 0 0 0,-7-7 12 0 0,0 1 88 0 0,2 16-200 0 0,-2-10-1 0 0,4 27-11 0 0,-5-27 33 0 0,5 19-33 0 0,-4-25 0 0 0,2 5 0 0 0,-2-9 0 0 0,-1 1 0 0 0,1-1 12 0 0,1 2-12 0 0,0-2 0 0 0,0 2 0 0 0,-1-3 0 0 0,1-1 0 0 0,-1 1 0 0 0,1-1 0 0 0,0 0 11 0 0,3 2-11 0 0,-1-2 0 0 0,1 2 0 0 0,-2-3 0 0 0,0-1 0 0 0,0 0 0 0 0,0-1 0 0 0,-1 1 0 0 0,1-1 11 0 0,-1 0-11 0 0,1-1 11 0 0,0 1-11 0 0,2-1 0 0 0,0 0 0 0 0,0 0-11 0 0,1 0 11 0 0,1-1 0 0 0,-1 0 11 0 0,0 0-11 0 0,4-1 0 0 0,-1-1 11 0 0,2-2-11 0 0,-3 0 0 0 0,0-1 23 0 0,0 0-12 0 0,1 0-11 0 0,0 0-11 0 0,-1-1 11 0 0,1 1 22 0 0,-1-1-22 0 0,1-1 0 0 0,0 0 0 0 0,0 0 0 0 0,0 0 23 0 0,0 0-23 0 0,-1 1-12 0 0,0-1 12 0 0,-2 1 79 0 0,0-1 89 0 0,-1-1-90 0 0,-1-2-33 0 0,0 0-11 0 0,1-2-23 0 0,-1 1 0 0 0,-1 0 0 0 0,0 2-11 0 0,0 2 0 0 0,-1 0 0 0 0,0 1 0 0 0,1-3 0 0 0,-1 2 0 0 0,1-1-11 0 0,0 2 0 0 0,0 0 0 0 0,0 0 11 0 0,0 1 0 0 0,-1 0-34 0 0,1 1 34 0 0,0 2 0 0 0,-1 0 0 0 0,2 1 0 0 0,0 0 0 0 0,1 1 0 0 0,3 0 22 0 0,1 0-10 0 0,1 0-1 0 0,1 0-11 0 0,0 1-11 0 0,0 1 11 0 0,0 3 33 0 0,0-1-22 0 0,1 3-11 0 0,-1 0 12 0 0,1 3 21 0 0,-1 0-33 0 0,0 2 11 0 0,-1 0 1 0 0,4 7-1 0 0,-3-6 0 0 0,1 5 0 0 0,-4-6-11 0 0,0-1 0 0 0,-1-1-11 0 0,-1 0 11 0 0,1 0 11 0 0,-1-1 23 0 0,1 1-34 0 0,0 0-34 0 0,1 1 34 0 0,1 0 0 0 0,-1-1 0 0 0,0 0 0 0 0,0-2-11 0 0,-1-1 11 0 0,0-2-11 0 0,-1 1 11 0 0,6 1 0 0 0,-2-2 0 0 0,4 2-34 0 0,-4-3 23 0 0,1-1-34 0 0,2-1 0 0 0,0-1 1 0 0,0 0 32 0 0,1-1 1 0 0,-1-2 11 0 0,7-4-11 0 0,-6 0-11 0 0,5-4 10 0 0,-8 3 1 0 0,0-1 11 0 0,-1 0 0 0 0,1-1 23 0 0,-1 1-12 0 0,5-4 0 0 0,-5 4-22 0 0,2-3 11 0 0,-6 4-11 0 0,0 0 11 0 0,-1 0-12 0 0,-1 0 12 0 0,0 0 0 0 0,0 0-11 0 0,-1 0-34 0 0,0-1 90 0 0,-1 1-101 0 0,0-2 56 0 0,1 0 0 0 0,0-1-123 0 0,1-1 123 0 0,1-1 0 0 0,0-1 11 0 0,0 1-22 0 0,2-3-11 0 0,-2 6 22 0 0,0-1-34 0 0,-3 7 12 0 0,-1 2 22 0 0,-1 0 0 0 0,1 0 22 0 0,0 1 12 0 0,2 3-1 0 0,1 1 12 0 0,2 3-45 0 0,1 1 0 0 0,1 1 22 0 0,0 0 1 0 0,1 0-1 0 0,1 1-22 0 0,1 1 0 0 0,1 0 0 0 0,-1 0 34 0 0,5 5-1 0 0,-5-5-21 0 0,2 3 10 0 0,-6-5-22 0 0,1-1 0 0 0,0 0 11 0 0,1 0 0 0 0,2 0 1 0 0,3-1 10 0 0,2 0-22 0 0,2-2-22 0 0,2-1 22 0 0,-2 0 0 0 0,0-2 0 0 0,-3 1 0 0 0,-1-2 0 0 0,0 0-12 0 0,-2 0 1 0 0,0 0 11 0 0,5-1-22 0 0,-4 0 11 0 0,3 0-1 0 0,-6-1 1 0 0,0-1 11 0 0,-1-2 11 0 0,-1 0 1 0 0,-1-2 21 0 0,-1 0-33 0 0,-2-1 0 0 0,-1 2 0 0 0,-1 1-22 0 0,-1 1-34 0 0,-1 0 56 0 0,-1 0 56 0 0,0-1 45 0 0,1-3-101 0 0,0-2 0 0 0,1-2 0 0 0,4-8 0 0 0,0 3 0 0 0,2-5 0 0 0,-1 4-12 0 0,0 2-32 0 0,-2 1 10 0 0,0 2 34 0 0,-2 2 0 0 0,0 3 0 0 0,-1 0 0 0 0,0 1-11 0 0,1-1 11 0 0,0 0-11 0 0,3-1-34 0 0,0 0 22 0 0,1 1 1 0 0,-1 2 0 0 0,1 0-23 0 0,-1 3 0 0 0,-1 1 45 0 0,-1 0 34 0 0,0 1 33 0 0,-2 0-34 0 0,0 2-21 0 0,1 1-12 0 0,0 2 0 0 0,2 2 11 0 0,0 2 11 0 0,3 2 1 0 0,0 1-12 0 0,0 2-11 0 0,2-1 0 0 0,0-1 0 0 0,-1-1 0 0 0,-1-2 0 0 0,0-3 0 0 0,-1 0 0 0 0,1-2-11 0 0,3-1-34 0 0,-3-1 45 0 0,3-1 22 0 0,-3 0-11 0 0,2-3-11 0 0,0-1 12 0 0,1-1-12 0 0,1 0 0 0 0,0 0 0 0 0,-1 0 0 0 0,-2 0 0 0 0,-2 1-23 0 0,-2 0-10 0 0,-1 0 33 0 0,-2-1 33 0 0,1-2 113 0 0,0-2-124 0 0,1-4-11 0 0,1-2-11 0 0,1-4-11 0 0,-3 6 11 0 0,1-3 45 0 0,-3 8-34 0 0,-1 0 23 0 0,-1 0-34 0 0,0 0 22 0 0,0 0-11 0 0,0-1 12 0 0,0 0-23 0 0,0-2-45 0 0,0-1 45 0 0,0-2 0 0 0,1 1 0 0 0,2-1-11 0 0,1 2 0 0 0,0 2 11 0 0,1 3-23 0 0,-2 2 23 0 0,0 0 0 0 0,-1 2 0 0 0,0-1 23 0 0,1 0-1 0 0,2 0-22 0 0,2-2 11 0 0,2 0 0 0 0,3 0 23 0 0,2 1-34 0 0,1 1 56 0 0,0 1 0 0 0,0 1 56 0 0,-2 1-34 0 0,-2 0 79 0 0,-1 0-78 0 0,-1 0 0 0 0,0 0-46 0 0,0 0 23 0 0,2 0-33 0 0,6-3-12 0 0,-3 0-11 0 0,4-4 0 0 0,-6 2 0 0 0,0-2 11 0 0,-1 1-11 0 0,-1-1 23 0 0,-1 0 44 0 0,-2 1-11 0 0,0 0 0 0 0,-1-1-34 0 0,0 0-11 0 0,-1 0 1 0 0,-1 0-1 0 0,-1 0 56 0 0,0-1-67 0 0,0-1 45 0 0,0-1-34 0 0,-1-1 0 0 0,1-7 12 0 0,-1 4-23 0 0,-1-4 22 0 0,0 7 23 0 0,0 1 0 0 0,0 0 22 0 0,0 1-67 0 0,1-1 22 0 0,1-1-11 0 0,2-1 1 0 0,1-1-12 0 0,1-1 0 0 0,1-1-12 0 0,2 0 24 0 0,0-1 77 0 0,1 0-10 0 0,1 0-57 0 0,5-8 12 0 0,2-2-23 0 0,-1 0 0 0 0,-3 4 11 0 0,-6 10 102 0 0,-3 3 268 0 0,-2 5 23 0 0,-2 2-2197 0 0,-1 1 0 0 0,-1 1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18 114 10524 180000 90000,'-5'7'5816'0'0,"2"1"-5794"0"0,2-2-11 0 0,0 2 23 0 0,-1 2-23 0 0,1-1-11 0 0,0 2 11 0 0,-1-2 12 0 0,1 0-1 0 0,1-1 11 0 0,-1-1-21 0 0,1-2-1 0 0,0-1-11 0 0,0 0 0 0 0,0 1 0 0 0,5 5 22 0 0,-1-3-11 0 0,12 14-11 0 0,-6-12 12 0 0,5 7-12 0 0,-6-9 11 0 0,0 1-11 0 0,0-2 11 0 0,5 2 23 0 0,-2-3-12 0 0,3 1-22 0 0,-2-4 22 0 0,0 0-10 0 0,0-1 10 0 0,2 0-11 0 0,-1 1 0 0 0,6 0-11 0 0,-6 0 12 0 0,2 1-12 0 0,-6 0 0 0 0,-2 0 11 0 0,0 1-11 0 0,-1 0 0 0 0,0-1 0 0 0,-1 1 0 0 0,-1 0 67 0 0,3 1-67 0 0,-3 0 67 0 0,3 1-56 0 0,-4-1 169 0 0,0 0 55 0 0,0 0-168 0 0,-1 1-22 0 0,1 1 45 0 0,2 5-56 0 0,-2-3 33 0 0,1 2 0 0 0,-2-3 34 0 0,0 0-45 0 0,0-2-11 0 0,-1 1-34 0 0,1 0 11 0 0,-1-1 1 0 0,1 0-34 0 0,1 4 11 0 0,0-4 0 0 0,0 2 0 0 0,-1-4 11 0 0,0 0-11 0 0,0 0 0 0 0,-1-1 11 0 0,1 1-22 0 0,1 1 11 0 0,-1-1 0 0 0,1 2 0 0 0,-1-2 0 0 0,0 0 0 0 0,0 1 0 0 0,1-1 0 0 0,-1 1 0 0 0,1-2-11 0 0,0 0-1 0 0,2 0 12 0 0,-2-2 0 0 0,3 1 12 0 0,-1-1-12 0 0,0-1 33 0 0,3 0-22 0 0,0 0 23 0 0,1-1 22 0 0,5-4-11 0 0,-4 0 22 0 0,4-4-33 0 0,-5 3 33 0 0,0-1 56 0 0,0-1-67 0 0,1-1-22 0 0,-2 0-34 0 0,2-1 11 0 0,-1-2 34 0 0,4-3-34 0 0,-2 4-11 0 0,1-3 0 0 0,-4 7 0 0 0,-2 1 11 0 0,0 0-11 0 0,-1 2 11 0 0,0-1 0 0 0,3 0 12 0 0,-1 2-23 0 0,3-1 11 0 0,-1 2-11 0 0,1-1 0 0 0,1 1 11 0 0,2 0 0 0 0,0 0-11 0 0,-1 0 0 0 0,1 0 12 0 0,-1 0-12 0 0,0 1 0 0 0,-3 1-12 0 0,1-1 1 0 0,-2 1 11 0 0,1 0 23 0 0,-1 0-23 0 0,0 2 44 0 0,1 1-32 0 0,4 6-1 0 0,-3-2-11 0 0,4 3 22 0 0,-5-4-22 0 0,-1 2 11 0 0,-1 0 12 0 0,1 0-1 0 0,-2 0 1 0 0,1 1-1 0 0,-1 0-22 0 0,0 0 45 0 0,-1-1-12 0 0,1 2-21 0 0,-1-1 44 0 0,0 0-56 0 0,0 1 45 0 0,0-2-11 0 0,-2 1-1 0 0,1-1 12 0 0,2 3-45 0 0,-3-4-11 0 0,3 2 11 0 0,-3-4 0 0 0,0 0 11 0 0,0 0-22 0 0,1 0 22 0 0,0-1-22 0 0,0 0 0 0 0,1 0 33 0 0,3 1-22 0 0,-1-2 0 0 0,4 2-11 0 0,-3-3 11 0 0,1 0 0 0 0,1-2 0 0 0,1 1 0 0 0,1-1-11 0 0,5 0 11 0 0,-4 0-34 0 0,2 0-44 0 0,-6-2 55 0 0,-1 0-22 0 0,-1-2 90 0 0,0-2-34 0 0,-1-1 1 0 0,0 0 44 0 0,0-2-45 0 0,2-4 34 0 0,-2 2-34 0 0,2-3-11 0 0,-3 4 0 0 0,0 0 0 0 0,0 0 0 0 0,1 0-11 0 0,0-2 11 0 0,4-8 11 0 0,-1 4 0 0 0,4-6-11 0 0,-4 6-34 0 0,0 4 34 0 0,-1 2 12 0 0,-2 3-12 0 0,-1 2 0 0 0,0 2 0 0 0,0-1-12 0 0,1 1 12 0 0,1 0 0 0 0,2-1 0 0 0,1 2 12 0 0,2-1-12 0 0,1 0 11 0 0,1 1-11 0 0,0-1-11 0 0,0 2 22 0 0,2 0-11 0 0,-5 1 11 0 0,1 0 11 0 0,-6 1 12 0 0,0 2-34 0 0,-1 1 45 0 0,0 0-23 0 0,-1 2-11 0 0,1-1-11 0 0,-1 1 12 0 0,2-1-1 0 0,-1 1-11 0 0,0-1 11 0 0,0 2 0 0 0,-1-1-11 0 0,1 0 11 0 0,-1 2-11 0 0,0-1 34 0 0,0 0-45 0 0,3 3-12 0 0,-2-3 46 0 0,2 2-12 0 0,-1-4 0 0 0,0 1 12 0 0,2 1-12 0 0,0-1-11 0 0,1 1 22 0 0,1-1 12 0 0,0 0 22 0 0,5 1-56 0 0,-4-3 0 0 0,3 0 0 0 0,-5-3 0 0 0,0 0 33 0 0,-1-1-10 0 0,6-2-12 0 0,0 0-11 0 0,0-1 11 0 0,-1-1-11 0 0,-7 1 0 0 0,1 0 0 0 0,-2 0-11 0 0,3-4 11 0 0,3-4 22 0 0,4-5-22 0 0,-4 2-11 0 0,0 1 11 0 0,-6 5 11 0 0,0-1 1 0 0,-2 4-12 0 0,0-2 33 0 0,-1-2-10 0 0,0 0-23 0 0,0-6 22 0 0,1 1-11 0 0,4-6-33 0 0,0 0 22 0 0,2 0-11 0 0,-3 6 11 0 0,-2 5 11 0 0,-1 2-11 0 0,1 0-11 0 0,6-5 11 0 0,-1 3 0 0 0,4-1-68 0 0,-1 3 68 0 0,-4 3 12 0 0,1 1-1 0 0,-6 3 34 0 0,2 0-1 0 0,1 0-10 0 0,7 3-12 0 0,5 3 1 0 0,-2 1-12 0 0,-1 1-11 0 0,-5-2 22 0 0,3 0 23 0 0,0-1-34 0 0,5 0 1 0 0,-5-3-12 0 0,0-1 0 0 0,-5-1 11 0 0,-1 0-11 0 0,1 0 0 0 0,-2-2 0 0 0,0 0-23 0 0,1-3 23 0 0,-4 1 34 0 0,2-2 33 0 0,-4 1-56 0 0,0-2 12 0 0,1-1-23 0 0,-1-3 0 0 0,1-1 0 0 0,2-7-34 0 0,1 2 34 0 0,1 2 0 0 0,-1 4-22 0 0,-1 6 22 0 0,0 2-34 0 0,0 0 34 0 0,0 0 0 0 0,1 1 11 0 0,1 0-11 0 0,0-1 23 0 0,1 1-12 0 0,1-1 0 0 0,1 1 0 0 0,1 0 34 0 0,-1 0 56 0 0,2 1 11 0 0,-1 1-22 0 0,2-2-57 0 0,-1 0 12 0 0,4-4 0 0 0,-4 1 23 0 0,1-3 21 0 0,-4 0-10 0 0,-1 1-34 0 0,0-1 44 0 0,0 2-44 0 0,-2 0 11 0 0,-1 2 0 0 0,-1-1 34 0 0,-1 0 10 0 0,0-1-21 0 0,0-1-79 0 0,1-2 45 0 0,-1 0-23 0 0,0 1 12 0 0,0 2-23 0 0,0 1-11 0 0,-1 2 0 0 0,1-1 0 0 0,0 2 11 0 0,0 0 168 0 0,-2 2 202 0 0,1-1-303 0 0,0 1-66 0 0,1-1-12 0 0,-1 1 34 0 0,0-1-23 0 0,0-1-11 0 0,0 0 0 0 0,1 1-11 0 0,0-1-270 0 0,-1 1-3712 0 0,0 0 1 0 0,0 1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2T16:31:17.40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0 128 11387 180000 90000,'1'-6'3227'0'0,"0"0"-3126"0"0,7 2-23 0 0,-1 1-44 0 0,1 1 11 0 0,0 1 11 0 0,1 1-45 0 0,1 0 0 0 0,0 3 11 0 0,1 1 1 0 0,0 3-23 0 0,-1 1 11 0 0,0 0 0 0 0,-3 0 34 0 0,-2 0 33 0 0,-1 0 68 0 0,0 0 134 0 0,-2 4-90 0 0,0 1-44 0 0,-1 4-67 0 0,0 2-45 0 0,1 1-1 0 0,0 0-21 0 0,0-1-12 0 0,0-1 0 0 0,0-3 11 0 0,0 0 11 0 0,1-2-22 0 0,0-2 0 0 0,0-1-22 0 0,0-1 44 0 0,1-1-22 0 0,1 0 0 0 0,0-1 0 0 0,1-1 11 0 0,0 0-11 0 0,1 0 0 0 0,-1-3 12 0 0,1 2-12 0 0,-1-2 11 0 0,1 0 0 0 0,1 0 23 0 0,1 0-23 0 0,0 0 0 0 0,0-1 11 0 0,1 0 23 0 0,0-1 22 0 0,0-1 12 0 0,0 0-34 0 0,1 0 22 0 0,0-2-11 0 0,0 0-23 0 0,-1-3 79 0 0,0 1-45 0 0,-1-1-11 0 0,0-1 45 0 0,-2 0-78 0 0,1 1 33 0 0,1-2 78 0 0,0-1-11 0 0,1-1-44 0 0,2-1-79 0 0,0 0 22 0 0,1 0 0 0 0,0 1-22 0 0,0 2 0 0 0,0 2 45 0 0,-1 0-34 0 0,-1 2-11 0 0,-1 1 12 0 0,0 1 0 0 0,-1 1 10 0 0,0-1-11 0 0,-1 1 0 0 0,0-1 23 0 0,0 1 11 0 0,1 0-34 0 0,-1 0 0 0 0,1 0 0 0 0,-1 0 23 0 0,1 1-12 0 0,0 1 12 0 0,0 0 33 0 0,0 2-22 0 0,1 0-34 0 0,-1 0 12 0 0,-1 0 21 0 0,1 1-44 0 0,-1 1 45 0 0,0 0-22 0 0,0 0 33 0 0,-1 1-56 0 0,-1-1 44 0 0,0-1-10 0 0,0 1 44 0 0,-1-1-55 0 0,0 1-1 0 0,0 0 23 0 0,0-1 0 0 0,-1 0-12 0 0,2 0 1 0 0,-1 0 56 0 0,0 0-34 0 0,1 0-23 0 0,0 1-22 0 0,0-1 23 0 0,-1 0-12 0 0,0 1 34 0 0,0-1-33 0 0,0 1-12 0 0,0-1 0 0 0,0 0 0 0 0,0 0 1 0 0,-1 0-1 0 0,0-1 22 0 0,0 0-33 0 0,1 1 12 0 0,0-1 21 0 0,0 0-33 0 0,1 0 34 0 0,-1-1-34 0 0,1 0 0 0 0,-2-1 0 0 0,1-2 0 0 0,-1 1 0 0 0,0-1 0 0 0,0 0 0 0 0,0 0-45 0 0,0 0 23 0 0,-1 0 22 0 0,2 0 44 0 0,0-2-21 0 0,2-2 22 0 0,1-2-23 0 0,1-2 0 0 0,1-3-10 0 0,1-1-1 0 0,0 0-11 0 0,0 1 12 0 0,-1 2-12 0 0,-2 1 11 0 0,0 3 0 0 0,-1 0-11 0 0,0 1 0 0 0,-1 0 0 0 0,0 0 11 0 0,2 0-11 0 0,1-1 0 0 0,1 0 23 0 0,1 0-12 0 0,1 0 0 0 0,0 0 0 0 0,2 0 0 0 0,-1 0 1 0 0,0 1-12 0 0,-1 0 44 0 0,0 1-44 0 0,-1 0 12 0 0,0 1-1 0 0,-2 0 0 0 0,1 0 0 0 0,0 1 12 0 0,0 0-23 0 0,1 0 0 0 0,-1 0 0 0 0,0 1 11 0 0,0 0 45 0 0,0 0 11 0 0,0 1-22 0 0,0 1-23 0 0,1 2-22 0 0,0 0-11 0 0,-2 1 11 0 0,1 0 0 0 0,-2 1 45 0 0,1 1-12 0 0,-1 0-33 0 0,-1 1 12 0 0,0-1-1 0 0,0 1-11 0 0,-1-2 33 0 0,0 0-33 0 0,0-1 12 0 0,1 1-12 0 0,0 0 0 0 0,0-1 11 0 0,1 1 0 0 0,-1-2-11 0 0,0 1 11 0 0,0-2-11 0 0,0 0 0 0 0,0 0-11 0 0,0-1 0 0 0,1 1 0 0 0,0-1 11 0 0,0 0 11 0 0,0-1-11 0 0,1 1-23 0 0,0-2-33 0 0,0 0 56 0 0,1 0 0 0 0,1-2 12 0 0,-1-2-12 0 0,1-3 11 0 0,-1-1-45 0 0,-1 0 12 0 0,-2 1-23 0 0,-2 1 45 0 0,-1 1 0 0 0,0 0 0 0 0,-1-1 56 0 0,1-2-45 0 0,0-1-11 0 0,2-1-11 0 0,0-3 11 0 0,0 2 0 0 0,0-2-22 0 0,1 1-12 0 0,-1 1-11 0 0,1 1-11 0 0,-2 3 45 0 0,-1 1 0 0 0,-1 3 11 0 0,-1 1-23 0 0,-1 0 23 0 0,1 1-33 0 0,1-1 33 0 0,1 0 33 0 0,2-1-33 0 0,1 1 12 0 0,3 0-12 0 0,1 1 22 0 0,1 0-11 0 0,0 1 0 0 0,0 0 23 0 0,-1 0 22 0 0,-1 1 0 0 0,1 0-22 0 0,-2 0 44 0 0,2 0-78 0 0,1-1 0 0 0,0 0 45 0 0,0-2-45 0 0,1-1 0 0 0,-2-2-11 0 0,-1 0 11 0 0,-2 0-12 0 0,-2 0-21 0 0,-1 1-12 0 0,-3 1 45 0 0,1-1 34 0 0,-2 1-34 0 0,1-1-68 0 0,-1-1 68 0 0,1-1-11 0 0,0-1-22 0 0,2 0 10 0 0,-1 1 1 0 0,1 0 22 0 0,-1 1-11 0 0,1 1 11 0 0,0 2 0 0 0,0 0 22 0 0,0 0-11 0 0,3 0-11 0 0,0-2 23 0 0,1 1-23 0 0,0-1 22 0 0,1 0-22 0 0,-1-1 22 0 0,-1 1 1 0 0,-1-1-23 0 0,0 1 0 0 0,-2 0-11 0 0,-1 1 11 0 0,-1-2 0 0 0,0 0 0 0 0,1-2 56 0 0,-2-1-45 0 0,1 1 0 0 0,-1 1 23 0 0,-1 2-34 0 0,0 1-23 0 0,1 1-10 0 0,0 0 21 0 0,2-1 12 0 0,0-2 34 0 0,3-2 44 0 0,1-1-22 0 0,2-1 112 0 0,1 2-134 0 0,-1 1 56 0 0,0 1 10 0 0,-2 1-77 0 0,-1 0 33 0 0,0 2 33 0 0,-2-1 57 0 0,-1 2-79 0 0,-1-1 57 0 0,1 1 55 0 0,-1-1-89 0 0,3-1 89 0 0,1-2-123 0 0,3-1-56 0 0,2-2 23 0 0,2 0-23 0 0,0 0 0 0 0,-3 1 0 0 0,-2 3 44 0 0,-5 2-1131 0 0,-1 1 0 0 0,-2 1 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3:49.891"/>
    </inkml:context>
    <inkml:brush xml:id="br0">
      <inkml:brushProperty name="width" value="0.35" units="cm"/>
      <inkml:brushProperty name="height" value="2.1" units="cm"/>
      <inkml:brushProperty name="color" value="#4472C4"/>
      <inkml:brushProperty name="inkEffects" value="pencil"/>
    </inkml:brush>
  </inkml:definitions>
  <inkml:trace contextRef="#ctx0" brushRef="#br0">140 166 10132 180000 90000,'11'-20'7126'0'0,"-2"4"-6106"0"0,-9 15-987 0 0,-12-5 91 0 0,3 4-68 0 0,-10-5 44 0 0,8 5-77 0 0,0 1-23 0 0,1 0-23 0 0,1 1 12 0 0,0 0-22 0 0,0 3-23 0 0,-1 5 0 0 0,2 6 33 0 0,1 8 23 0 0,0 5-22 0 0,2 3 11 0 0,2 1-45 0 0,1-2 22 0 0,2-4 12 0 0,0-4-12 0 0,0-5 12 0 0,4-2-34 0 0,3-4 22 0 0,6-3 34 0 0,2-3-11 0 0,3-2 11 0 0,0-2 45 0 0,-1 0 33 0 0,0-3-78 0 0,-2-5 269 0 0,-1-5-101 0 0,-2-5-56 0 0,-3-1 11 0 0,-2-2 68 0 0,-4 0 11 0 0,-1-2-79 0 0,-2 0-22 0 0,0 0-1 0 0,-3 0 80 0 0,-3 2-80 0 0,-4 3-66 0 0,-4 1 56 0 0,0 6-23 0 0,-1 1-34 0 0,1 4 57 0 0,1 2-90 0 0,0 2-11 0 0,1 1-34 0 0,0 1 11 0 0,1 3-22 0 0,-1 7 23 0 0,1 7 10 0 0,1 8 12 0 0,3 5-11 0 0,2 0-12 0 0,3 0 12 0 0,1-2-1 0 0,1-4 1 0 0,3-2-34 0 0,4-4 34 0 0,4-3-12 0 0,3-2 0 0 0,1-3 12 0 0,1-4 0 0 0,-1-3 22 0 0,1-2 11 0 0,0-1 11 0 0,-1-4 1 0 0,0-4 89 0 0,-2-7-45 0 0,-2-5 34 0 0,-3-4 67 0 0,-3-3-12 0 0,-3-4 58 0 0,-1 0-136 0 0,-1-3 124 0 0,0 4-34 0 0,-5 0 56 0 0,-2 4-112 0 0,-6 4 34 0 0,0 2-12 0 0,1 6 12 0 0,0 2-113 0 0,2 6-22 0 0,1 2-11 0 0,0 3-22 0 0,1 0 0 0 0,-3 1-12 0 0,-1 1 12 0 0,-2 3-34 0 0,1 5 11 0 0,1 5-22 0 0,2 5 33 0 0,2 5 12 0 0,3 3-12 0 0,2 6 12 0 0,2 1-34 0 0,1 0-45 0 0,5-2-56 0 0,4-4 0 0 0,6-5 45 0 0,3-4 67 0 0,1-5 23 0 0,2-5-45 0 0,2-4 44 0 0,0-3 23 0 0,1-1 0 0 0,0-2 0 0 0,0-5 45 0 0,-2-5-22 0 0,-1-8 10 0 0,-3-3 1 0 0,-3-3 11 0 0,-3 1 11 0 0,-4-2 11 0 0,-4 2 11 0 0,-2-1 68 0 0,-2 1 55 0 0,-2 2-89 0 0,-6 0-44 0 0,-3 3 10 0 0,-8 1 0 0 0,0 3-55 0 0,-3 3-23 0 0,1 4 0 0 0,0 4-45 0 0,0 3 11 0 0,2 1 1 0 0,0 3-34 0 0,3 4 11 0 0,1 5 11 0 0,4 5 22 0 0,2 2 1 0 0,3 4-23 0 0,3 2 23 0 0,2 2-12 0 0,1 1 23 0 0,3-2-90 0 0,4-2 0 0 0,6-4 45 0 0,4-3-22 0 0,4-3 11 0 0,2-4-45 0 0,2-2 0 0 0,0-5 89 0 0,-2-1 1 0 0,-2-2 22 0 0,-5 0 34 0 0,-3-5 10 0 0,-3-4 57 0 0,-6-7-22 0 0,0-8-23 0 0,-4-4 56 0 0,0-3-12 0 0,-6-1 12 0 0,-2 2-33 0 0,-7 3-1 0 0,-3 2-33 0 0,-2 4-34 0 0,-1 3 0 0 0,-1 4-11 0 0,1 3 0 0 0,1 4 0 0 0,1 5-22 0 0,2 1-23 0 0,0 2-11 0 0,2 8 0 0 0,-1 5 23 0 0,1 12-1 0 0,3 4 23 0 0,3 5-23 0 0,5 0 12 0 0,2 2-57 0 0,2-4-122 0 0,0-1 66 0 0,5-5-55 0 0,3-4 66 0 0,8-4 23 0 0,3-5 34 0 0,1-4-11 0 0,1-4 22 0 0,2-4 33 0 0,-1-1 1 0 0,2-1 11 0 0,-2-4 11 0 0,-1-4 0 0 0,-2-6 11 0 0,-4-2 0 0 0,-2-2 0 0 0,-4-1 34 0 0,-3-1 11 0 0,-3-2 0 0 0,-2 1 90 0 0,-2-2 11 0 0,-6 2-67 0 0,-5 0 44 0 0,-8 2-89 0 0,-3 2 22 0 0,-1 3 23 0 0,0 4-79 0 0,1 4-11 0 0,3 3 0 0 0,2 2 0 0 0,2 1-45 0 0,1 0 23 0 0,0 6-12 0 0,1 3-11 0 0,0 9-11 0 0,2 4 34 0 0,5 4-23 0 0,3 3 12 0 0,2 1 10 0 0,2 2-55 0 0,5-1-91 0 0,4-3 57 0 0,8-3 45 0 0,3-7 22 0 0,3-4-11 0 0,2-5 56 0 0,2-5-22 0 0,-1-2 22 0 0,1-2 0 0 0,-3-2 0 0 0,-2-5 44 0 0,-4-6 1 0 0,-4-4 45 0 0,-5-5 22 0 0,-3-4 68 0 0,-4-3 21 0 0,-1-2-10 0 0,-5 1-90 0 0,-3 2-45 0 0,-4 5 44 0 0,-3 4-66 0 0,1 7-12 0 0,1 2-22 0 0,0 6-22 0 0,0 0-56 0 0,-1 3-225 0 0,-2 0-258 0 0,1 1-514 0 0,-3 6-1222 0 0,2 5-3597 0 0,-2 7 5894 0 0,2 4 0 0 0,7-9 0 0 0,2-3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9:07:32.374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727 63 11790 180000 90000,'-27'0'4494'0'0,"7"0"-2187"0"0,20 0-2262 0 0,-8 0-34 0 0,-5 0 12 0 0,-3 0-23 0 0,-2 0 0 0 0,6 0 11 0 0,-2 0-11 0 0,0 0 22 0 0,-1 0 1 0 0,-1 3-23 0 0,-2 0 0 0 0,-1 5 0 0 0,-5 0-23 0 0,0 2 1 0 0,-2 2 22 0 0,-1 2 0 0 0,-3 2 22 0 0,1 2-22 0 0,-2 0 0 0 0,2 3 0 0 0,0-2-22 0 0,3 2 22 0 0,1 1 0 0 0,1 3 0 0 0,1 3 0 0 0,0 1 0 0 0,2 2 0 0 0,-1-1 0 0 0,4-1 0 0 0,2 0-11 0 0,3 1 11 0 0,1 2 0 0 0,2 4 0 0 0,2 2 0 0 0,-1 3 0 0 0,4 0 0 0 0,-2 2-23 0 0,4 0 1 0 0,1 2 11 0 0,1-2 11 0 0,1 1-34 0 0,0 0 23 0 0,2 2 11 0 0,3 0 0 0 0,3 0-11 0 0,4 0 11 0 0,1-1-23 0 0,0-2 23 0 0,2-1 0 0 0,1 1 0 0 0,2-2-11 0 0,1 1 11 0 0,2-1-33 0 0,2-1 21 0 0,2 0 12 0 0,-1-4-44 0 0,4-2 21 0 0,0-3 23 0 0,3-3-11 0 0,0-3 0 0 0,1-1 0 0 0,1-2 11 0 0,0-1-12 0 0,0-1-21 0 0,3-2 22 0 0,2 0 11 0 0,2-2 0 0 0,2 1-12 0 0,0-4 24 0 0,1-1-12 0 0,-2-2 11 0 0,-2-1-11 0 0,-3-2-11 0 0,-1-1 11 0 0,0-2 33 0 0,-1 0-33 0 0,0-2 0 0 0,0 0 0 0 0,2-1 0 0 0,0-1 11 0 0,2 0 12 0 0,1 0-23 0 0,2 0 11 0 0,2 0-11 0 0,1-3 0 0 0,2-2 0 0 0,0-4-34 0 0,1-3 34 0 0,0-1 12 0 0,-3-3-1 0 0,-3-1 0 0 0,-2-2 0 0 0,-5-1 23 0 0,-2-1-68 0 0,-3-2 79 0 0,-3 3 0 0 0,0-2-12 0 0,-5 1 1 0 0,0 0-23 0 0,-2-1 23 0 0,-1 0-12 0 0,-1-1 1 0 0,0-1 21 0 0,0-2 24 0 0,1-2-12 0 0,1-2-34 0 0,0-1 23 0 0,0 0-34 0 0,1-1 0 0 0,-2 1-11 0 0,2 0 11 0 0,-3 1-11 0 0,0 2 23 0 0,-2 2-23 0 0,-3 2 0 0 0,1-2 33 0 0,-2-1-21 0 0,1-3-12 0 0,-3-3 11 0 0,1 0 1 0 0,-2-4-12 0 0,0 2 11 0 0,-1-1 0 0 0,-1 0-11 0 0,0 1 0 0 0,-1-1 0 0 0,0 2 11 0 0,-1 1-11 0 0,0 2 0 0 0,-2-1 34 0 0,-1 0-1 0 0,-1 0-21 0 0,0-2-1 0 0,0 4-11 0 0,0-2 33 0 0,-3 3-21 0 0,-3 0 32 0 0,-2 1 24 0 0,-3 2-35 0 0,0 0 1 0 0,-1 3-12 0 0,-1 0 12 0 0,0 1 33 0 0,0 1-45 0 0,-2-1 12 0 0,1 1 33 0 0,-3 0 12 0 0,1 3-1 0 0,0 1 12 0 0,1 3 33 0 0,0 0-90 0 0,-1 1-10 0 0,0 0-1 0 0,-1 1 23 0 0,-1 0-23 0 0,-1 0-22 0 0,-4 1 0 0 0,1 1 0 0 0,-4 0 34 0 0,0-1 22 0 0,0 3-11 0 0,-2-2 33 0 0,0 2-78 0 0,-3-1 11 0 0,0 0 23 0 0,-3 2-12 0 0,-1-1 1 0 0,-2 2-23 0 0,-1-1 22 0 0,0 1 12 0 0,3 2-12 0 0,2 2 46 0 0,4 2-34 0 0,0 0-12 0 0,4 0-22 0 0,0 0 0 0 0,1 0 11 0 0,1 0-11 0 0,0 0 45 0 0,-1 0-34 0 0,-1 0-11 0 0,-2 0 23 0 0,-1 2-23 0 0,-1-1 0 0 0,1 1 11 0 0,0-2-11 0 0,1 3 0 0 0,3-2 0 0 0,-1 4 0 0 0,3-1 0 0 0,-1 2 11 0 0,2 0-11 0 0,-1 0 23 0 0,2-1-1 0 0,0 1-11 0 0,0-2 0 0 0,2 0 12 0 0,1 1 22 0 0,0-1-45 0 0,3 0 0 0 0,-1-1 11 0 0,3 2-11 0 0,1-3 0 0 0,1 1-23 0 0,2 1-717 0 0,-3 4-1870 0 0,-2 10 2610 0 0,-11 9 0 0 0,11-9 0 0 0,-3-1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8:57:32.343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92 0 10020 180000 90000,'-21'28'8168'0'0,"2"11"-8145"0"0,13 20-23 0 0,0 10 11 0 0,0 6 0 0 0,0 0-11 0 0,0-5 11 0 0,1-4 12 0 0,-1-4-23 0 0,1-5 0 0 0,2-4 0 0 0,1-7 0 0 0,2-6 11 0 0,0-6 0 0 0,0-4-11 0 0,0-5 0 0 0,0-4 0 0 0,2-5-11 0 0,2-4 11 0 0,4-3-11 0 0,2-3 11 0 0,5-2 11 0 0,4-2-11 0 0,9-1 11 0 0,8-1 0 0 0,10-4 0 0 0,10-6 12 0 0,8-6 78 0 0,7-10 22 0 0,7-6-34 0 0,8-7-83 0 0,-40 17 0 0 0,0-1-6 0 0,4-1 0 0 0,0-1 5 0 0,-2 1 1 0 0,1-1-1 0 0,-3 3 1 0 0,0 0-6 0 0,33-15 22 0 0,-17 9-22 0 0,-16 9 12 0 0,-17 6-1 0 0,-11 8-1812 0 0,-11 1 1 0 0,-3 3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8T08:57:33.928"/>
    </inkml:context>
    <inkml:brush xml:id="br0">
      <inkml:brushProperty name="width" value="0.35" units="cm"/>
      <inkml:brushProperty name="height" value="2.1" units="cm"/>
      <inkml:brushProperty name="color" value="#3378BB"/>
      <inkml:brushProperty name="inkEffects" value="pencil"/>
    </inkml:brush>
  </inkml:definitions>
  <inkml:trace contextRef="#ctx0" brushRef="#br0">0 4763 10961 180000 90000,'8'-34'2320'0'0,"1"2"-1951"0"0,3 8 135 0 0,1-2-66 0 0,2-3-192 0 0,-1-3-33 0 0,2 0 179 0 0,-2-1-168 0 0,1 0-157 0 0,-1 1 23 0 0,0 0-1 0 0,1-3 24 0 0,2 0-46 0 0,1-4-11 0 0,3-3 0 0 0,2-4-56 0 0,4-7 56 0 0,2-1-22 0 0,4-5 11 0 0,1 2 11 0 0,3 1 22 0 0,-1 3 23 0 0,3 3 11 0 0,-1 0-12 0 0,5 3-66 0 0,-1 1-12 0 0,4 0-22 0 0,-1 0 45 0 0,3-2-34 0 0,-1 0 57 0 0,3-2-12 0 0,-2-2-34 0 0,2-1 0 0 0,-3 0-22 0 0,-1 0 90 0 0,-1 2-56 0 0,-1-1-23 0 0,-1 0 11 0 0,1-2 12 0 0,-1 0-23 0 0,3-2 0 0 0,2-2 0 0 0,2-2 1 0 0,0 1-12 0 0,1 0 0 0 0,0 2 0 0 0,2-2 33 0 0,2 0 1 0 0,2-4 44 0 0,6-4-78 0 0,2-2-22 0 0,3-1 22 0 0,0 2 11 0 0,-1 4-11 0 0,2 0 0 0 0,0 3 22 0 0,1 1 2 0 0,0 1 99 0 0,1-1 0 0 0,1 0-45 0 0,0-1 12 0 0,1-4-34 0 0,1 0 56 0 0,-1-3 90 0 0,-2 2-135 0 0,0 0-67 0 0,-2 0 33 0 0,-1 3-21 0 0,-3 1-12 0 0,1 3 11 0 0,0 0 0 0 0,6 0-11 0 0,6-3-17 0 0,-37 29 0 0 0,2-1 17 0 0,0 0 0 0 0,1-1-6 0 0,-1 0 1 0 0,1-1-12 0 0,-1 2 1 0 0,0-1 16 0 0,-3 3 0 0 0,1 0 0 0 0,37-25 0 0 0,-7 6 11 0 0,-4 6-11 0 0,-7 4 0 0 0,-5 1 0 0 0,-3-1 0 0 0,-2 1 0 0 0,-2 0 0 0 0,-3 3-11 0 0,-4 2 22 0 0,-3 6-11 0 0,-4 3 0 0 0,-6 7 0 0 0,-5 3 22 0 0,-7 4-22 0 0,-5 4 45 0 0,-5 2-11 0 0,0-2-23 0 0,-1 3 22 0 0,2-4 12 0 0,0 3 202 0 0,0 2-247 0 0,2-5 0 0 0,-3 5-4594 0 0,1-5 4594 0 0,-31 32 0 0 0,19-19 0 0 0,-22 21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5891F-1FA8-A148-BEB0-9D38218B0300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/10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28954-1437-0B4A-A059-0993129E5EF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140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49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8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-Dire au début que </a:t>
            </a:r>
            <a:r>
              <a:rPr lang="en-US" dirty="0" err="1"/>
              <a:t>c'est</a:t>
            </a:r>
            <a:r>
              <a:rPr lang="en-US" dirty="0"/>
              <a:t> un </a:t>
            </a:r>
            <a:r>
              <a:rPr lang="en-US" dirty="0" err="1"/>
              <a:t>interferometre</a:t>
            </a:r>
            <a:r>
              <a:rPr lang="en-US" dirty="0"/>
              <a:t> </a:t>
            </a:r>
            <a:r>
              <a:rPr lang="en-US" dirty="0" err="1"/>
              <a:t>classique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operating range : 600 nm </a:t>
            </a:r>
            <a:r>
              <a:rPr lang="en-US" dirty="0">
                <a:sym typeface="Wingdings" pitchFamily="2" charset="2"/>
              </a:rPr>
              <a:t> 900 nm (new prototype  goes 850 um)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Ti305 beam splitter layer (lambda/4)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50 um diameter pinhole 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lambda/8 OPD of SiO2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(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OPTOPRIM)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72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5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84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61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5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4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28954-1437-0B4A-A059-0993129E5E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2CA52-0594-DB30-8ED0-5DA5B08D6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6BC379-27DC-E9FB-49B8-4D444A9FC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9A229-F743-561C-F721-31B004A5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106307-021C-7327-63E7-C462D6F7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43C94F-86B4-6C37-8338-EF5271C5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F824A-873E-6F99-595D-3C412088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0D2ACE-7EAB-8D6F-F6B5-6B7719E53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6829-3369-988E-8E34-672647CC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F54A56-9BB1-0490-8BDA-4E8B284D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0CA213-6EF8-F6A4-26BF-83A2ED5A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5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41E6D0-4EA1-0924-B693-C0DD7B224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37A597-EF74-BA39-A255-A95D5510C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F35E6D-2D93-335C-FD7A-626A838A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56C5EE-7E78-2ECB-E825-3D44A7A1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0352B8-914F-33A7-B15D-30DF3C45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8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0D913-B8DE-6D6A-7FC1-8BEB40E4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6995B2-DEAA-2C8D-7E15-4B95AA022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279D3E-8C1A-EFBB-86F9-E14300FA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64E9AF-0EF3-85CE-28AF-B48E2C9C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31A786-3C63-C6EF-247A-1A5C33DB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39ED92-E3F7-F29B-61A2-A09D0465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9D2BAE-9FDC-2651-E10D-B659C220E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F7B23-474B-19B6-C575-50684871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B06BE2-BCA0-4AD4-128F-D098DBE2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6DF359-1480-0A73-78A9-B854DFAC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1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262EF-3B12-6A76-9E8F-18FF8C1A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24F19-A546-0105-2F05-266EADC30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6C9F9B-E38D-2854-82C2-4FD5B6F4F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1E731-9AED-2535-82D1-BC22E70B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23C4E3-2A10-C786-D171-7E4DA3911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ACFFAE-3BFF-DFA1-9303-AB068809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2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EBA20-339C-AD0D-DAE1-FD63E310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A667E4-80E9-5E30-4C51-8A5E464EB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BC11E2-E76F-028A-3C47-4C29DE219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F1DEFD-810D-2ECA-10EB-2FB8C36BA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4F9460B-56E6-D0B8-FD93-BC4D9C14C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D96EF42-2247-2DD7-8125-9926F892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F04400-0242-4CF6-E35E-794F09AE2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313F7B-34EE-3427-BF27-CEF266BB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A4A46-197E-2D78-0EEA-0092CDC4F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653A6A-DA5F-AD13-FE1E-4F0CA7A4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45E538-4616-9F4B-3C54-DE70A906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BFEC2E-EAAE-75B2-F22D-CF955D8E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E2696A-F828-EF95-0D81-25471BCE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BC0BAEC-4A80-3B49-C92E-F3B54A5C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C7AF8B-6A1E-7B3C-A033-E7F760E0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3510F-39BF-3DDD-5778-A9DFADD9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C5E1F6-2F64-E0A0-B9D6-0724C7B8C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F5916C-3733-46F5-8FFD-39ACFEDC2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C598B1-074D-6520-09EB-E30735C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06E6FF-E562-0D6C-3F7E-3F03C981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D07E6A-DC9A-9640-AAA1-7FE8D29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9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8060C-0577-794A-7696-52B9F6A7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64E2C1-B038-634C-1713-FF0034243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280E3D-4A14-7572-E3B9-398FFE504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94B35E-41B8-F475-927A-8FED9316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21/07/2022</a:t>
            </a:r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16208B-2B9E-6CB3-CA94-D6BEC3E4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6E022A-E7D2-AE6F-67DC-60A969BD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5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205F5A-4C58-DF66-12EA-43F1E866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2CD768-1E83-5264-E487-8EB7CD892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73A5CA-7116-1029-C7BE-7CCEDF854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21/07/2022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C7ED17-BDEF-DCF6-4C28-8F4548AED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 Graf - SPIE ASTRONOMICAL TELESCOPES + INSTRUMENTATION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8B3854-B179-EB37-56D5-DF83AD2D7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F3F0F-3B24-3E49-9A3C-2D508A959A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0" Type="http://schemas.openxmlformats.org/officeDocument/2006/relationships/image" Target="../media/image870.png"/><Relationship Id="rId3" Type="http://schemas.openxmlformats.org/officeDocument/2006/relationships/slideLayout" Target="../slideLayouts/slideLayout2.xml"/><Relationship Id="rId76" Type="http://schemas.openxmlformats.org/officeDocument/2006/relationships/image" Target="../media/image55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79" Type="http://schemas.openxmlformats.org/officeDocument/2006/relationships/image" Target="../media/image93.png"/><Relationship Id="rId5" Type="http://schemas.openxmlformats.org/officeDocument/2006/relationships/image" Target="../media/image92.png"/><Relationship Id="rId23" Type="http://schemas.openxmlformats.org/officeDocument/2006/relationships/image" Target="../media/image220.png"/><Relationship Id="rId78" Type="http://schemas.openxmlformats.org/officeDocument/2006/relationships/image" Target="../media/image570.png"/><Relationship Id="rId4" Type="http://schemas.openxmlformats.org/officeDocument/2006/relationships/notesSlide" Target="../notesSlides/notesSlide8.xml"/><Relationship Id="rId77" Type="http://schemas.openxmlformats.org/officeDocument/2006/relationships/image" Target="../media/image560.png"/></Relationships>
</file>

<file path=ppt/slides/_rels/slide11.xml.rels><?xml version="1.0" encoding="UTF-8" standalone="yes"?>
<Relationships xmlns="http://schemas.openxmlformats.org/package/2006/relationships"><Relationship Id="rId80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6" Type="http://schemas.openxmlformats.org/officeDocument/2006/relationships/image" Target="../media/image55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79" Type="http://schemas.openxmlformats.org/officeDocument/2006/relationships/image" Target="../media/image93.png"/><Relationship Id="rId23" Type="http://schemas.openxmlformats.org/officeDocument/2006/relationships/image" Target="../media/image220.png"/><Relationship Id="rId82" Type="http://schemas.openxmlformats.org/officeDocument/2006/relationships/image" Target="../media/image900.png"/><Relationship Id="rId78" Type="http://schemas.openxmlformats.org/officeDocument/2006/relationships/image" Target="../media/image570.png"/><Relationship Id="rId81" Type="http://schemas.openxmlformats.org/officeDocument/2006/relationships/image" Target="../media/image890.png"/><Relationship Id="rId4" Type="http://schemas.openxmlformats.org/officeDocument/2006/relationships/notesSlide" Target="../notesSlides/notesSlide9.xml"/><Relationship Id="rId77" Type="http://schemas.openxmlformats.org/officeDocument/2006/relationships/image" Target="../media/image5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7.png"/><Relationship Id="rId26" Type="http://schemas.openxmlformats.org/officeDocument/2006/relationships/customXml" Target="../ink/ink9.xml"/><Relationship Id="rId39" Type="http://schemas.openxmlformats.org/officeDocument/2006/relationships/image" Target="../media/image15.png"/><Relationship Id="rId34" Type="http://schemas.openxmlformats.org/officeDocument/2006/relationships/customXml" Target="../ink/ink13.xml"/><Relationship Id="rId42" Type="http://schemas.openxmlformats.org/officeDocument/2006/relationships/customXml" Target="../ink/ink17.xml"/><Relationship Id="rId7" Type="http://schemas.openxmlformats.org/officeDocument/2006/relationships/customXml" Target="../ink/ink2.xml"/><Relationship Id="rId12" Type="http://schemas.openxmlformats.org/officeDocument/2006/relationships/image" Target="../media/image12.png"/><Relationship Id="rId17" Type="http://schemas.openxmlformats.org/officeDocument/2006/relationships/customXml" Target="../ink/ink7.xml"/><Relationship Id="rId25" Type="http://schemas.openxmlformats.org/officeDocument/2006/relationships/image" Target="../media/image19.png"/><Relationship Id="rId33" Type="http://schemas.openxmlformats.org/officeDocument/2006/relationships/image" Target="../media/image8.png"/><Relationship Id="rId38" Type="http://schemas.openxmlformats.org/officeDocument/2006/relationships/customXml" Target="../ink/ink15.xml"/><Relationship Id="rId46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9" Type="http://schemas.openxmlformats.org/officeDocument/2006/relationships/image" Target="../media/image21.png"/><Relationship Id="rId4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4.xml"/><Relationship Id="rId32" Type="http://schemas.openxmlformats.org/officeDocument/2006/relationships/customXml" Target="../ink/ink12.xml"/><Relationship Id="rId37" Type="http://schemas.openxmlformats.org/officeDocument/2006/relationships/image" Target="../media/image25.png"/><Relationship Id="rId40" Type="http://schemas.openxmlformats.org/officeDocument/2006/relationships/customXml" Target="../ink/ink16.xml"/><Relationship Id="rId45" Type="http://schemas.openxmlformats.org/officeDocument/2006/relationships/image" Target="../media/image15.svg"/><Relationship Id="rId15" Type="http://schemas.openxmlformats.org/officeDocument/2006/relationships/customXml" Target="../ink/ink6.xml"/><Relationship Id="rId28" Type="http://schemas.openxmlformats.org/officeDocument/2006/relationships/customXml" Target="../ink/ink10.xml"/><Relationship Id="rId36" Type="http://schemas.openxmlformats.org/officeDocument/2006/relationships/customXml" Target="../ink/ink14.xml"/><Relationship Id="rId10" Type="http://schemas.openxmlformats.org/officeDocument/2006/relationships/image" Target="../media/image5.png"/><Relationship Id="rId19" Type="http://schemas.openxmlformats.org/officeDocument/2006/relationships/customXml" Target="../ink/ink8.xml"/><Relationship Id="rId31" Type="http://schemas.openxmlformats.org/officeDocument/2006/relationships/image" Target="../media/image22.png"/><Relationship Id="rId44" Type="http://schemas.openxmlformats.org/officeDocument/2006/relationships/image" Target="../media/image14.png"/><Relationship Id="rId9" Type="http://schemas.openxmlformats.org/officeDocument/2006/relationships/customXml" Target="../ink/ink3.xml"/><Relationship Id="rId14" Type="http://schemas.openxmlformats.org/officeDocument/2006/relationships/image" Target="../media/image13.png"/><Relationship Id="rId27" Type="http://schemas.openxmlformats.org/officeDocument/2006/relationships/image" Target="../media/image20.png"/><Relationship Id="rId30" Type="http://schemas.openxmlformats.org/officeDocument/2006/relationships/customXml" Target="../ink/ink11.xml"/><Relationship Id="rId35" Type="http://schemas.openxmlformats.org/officeDocument/2006/relationships/image" Target="../media/image24.png"/><Relationship Id="rId43" Type="http://schemas.openxmlformats.org/officeDocument/2006/relationships/image" Target="../media/image11.png"/><Relationship Id="rId8" Type="http://schemas.openxmlformats.org/officeDocument/2006/relationships/image" Target="../media/image10.png"/><Relationship Id="rId3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svg"/><Relationship Id="rId21" Type="http://schemas.openxmlformats.org/officeDocument/2006/relationships/image" Target="../media/image34.png"/><Relationship Id="rId34" Type="http://schemas.openxmlformats.org/officeDocument/2006/relationships/customXml" Target="../ink/ink20.xml"/><Relationship Id="rId42" Type="http://schemas.openxmlformats.org/officeDocument/2006/relationships/image" Target="../media/image48.png"/><Relationship Id="rId47" Type="http://schemas.openxmlformats.org/officeDocument/2006/relationships/customXml" Target="../ink/ink29.xml"/><Relationship Id="rId50" Type="http://schemas.openxmlformats.org/officeDocument/2006/relationships/image" Target="../media/image52.png"/><Relationship Id="rId55" Type="http://schemas.openxmlformats.org/officeDocument/2006/relationships/customXml" Target="../ink/ink33.xml"/><Relationship Id="rId63" Type="http://schemas.openxmlformats.org/officeDocument/2006/relationships/image" Target="../media/image54.png"/><Relationship Id="rId68" Type="http://schemas.openxmlformats.org/officeDocument/2006/relationships/customXml" Target="../ink/ink39.xml"/><Relationship Id="rId7" Type="http://schemas.openxmlformats.org/officeDocument/2006/relationships/customXml" Target="../ink/ink19.xml"/><Relationship Id="rId71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30.png"/><Relationship Id="rId16" Type="http://schemas.openxmlformats.org/officeDocument/2006/relationships/image" Target="../media/image31.png"/><Relationship Id="rId24" Type="http://schemas.openxmlformats.org/officeDocument/2006/relationships/image" Target="../media/image24.svg"/><Relationship Id="rId32" Type="http://schemas.openxmlformats.org/officeDocument/2006/relationships/image" Target="../media/image39.png"/><Relationship Id="rId37" Type="http://schemas.openxmlformats.org/officeDocument/2006/relationships/customXml" Target="../ink/ink23.xml"/><Relationship Id="rId40" Type="http://schemas.openxmlformats.org/officeDocument/2006/relationships/customXml" Target="../ink/ink26.xml"/><Relationship Id="rId45" Type="http://schemas.openxmlformats.org/officeDocument/2006/relationships/customXml" Target="../ink/ink28.xml"/><Relationship Id="rId53" Type="http://schemas.openxmlformats.org/officeDocument/2006/relationships/customXml" Target="../ink/ink32.xml"/><Relationship Id="rId58" Type="http://schemas.openxmlformats.org/officeDocument/2006/relationships/image" Target="../media/image390.png"/><Relationship Id="rId66" Type="http://schemas.openxmlformats.org/officeDocument/2006/relationships/customXml" Target="../ink/ink38.xml"/><Relationship Id="rId5" Type="http://schemas.openxmlformats.org/officeDocument/2006/relationships/customXml" Target="../ink/ink18.xml"/><Relationship Id="rId61" Type="http://schemas.openxmlformats.org/officeDocument/2006/relationships/image" Target="../media/image41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7.png"/><Relationship Id="rId35" Type="http://schemas.openxmlformats.org/officeDocument/2006/relationships/customXml" Target="../ink/ink21.xml"/><Relationship Id="rId14" Type="http://schemas.openxmlformats.org/officeDocument/2006/relationships/image" Target="../media/image300.png"/><Relationship Id="rId43" Type="http://schemas.openxmlformats.org/officeDocument/2006/relationships/customXml" Target="../ink/ink27.xml"/><Relationship Id="rId48" Type="http://schemas.openxmlformats.org/officeDocument/2006/relationships/image" Target="../media/image51.png"/><Relationship Id="rId56" Type="http://schemas.openxmlformats.org/officeDocument/2006/relationships/image" Target="../media/image380.png"/><Relationship Id="rId64" Type="http://schemas.openxmlformats.org/officeDocument/2006/relationships/customXml" Target="../ink/ink37.xml"/><Relationship Id="rId69" Type="http://schemas.openxmlformats.org/officeDocument/2006/relationships/image" Target="../media/image57.png"/><Relationship Id="rId8" Type="http://schemas.openxmlformats.org/officeDocument/2006/relationships/image" Target="../media/image270.png"/><Relationship Id="rId51" Type="http://schemas.openxmlformats.org/officeDocument/2006/relationships/customXml" Target="../ink/ink31.xml"/><Relationship Id="rId72" Type="http://schemas.openxmlformats.org/officeDocument/2006/relationships/customXml" Target="../ink/ink41.xml"/><Relationship Id="rId3" Type="http://schemas.openxmlformats.org/officeDocument/2006/relationships/image" Target="../media/image17.png"/><Relationship Id="rId25" Type="http://schemas.openxmlformats.org/officeDocument/2006/relationships/image" Target="../media/image28.png"/><Relationship Id="rId33" Type="http://schemas.openxmlformats.org/officeDocument/2006/relationships/image" Target="../media/image40.png"/><Relationship Id="rId12" Type="http://schemas.openxmlformats.org/officeDocument/2006/relationships/image" Target="../media/image290.png"/><Relationship Id="rId38" Type="http://schemas.openxmlformats.org/officeDocument/2006/relationships/customXml" Target="../ink/ink24.xml"/><Relationship Id="rId46" Type="http://schemas.openxmlformats.org/officeDocument/2006/relationships/image" Target="../media/image50.png"/><Relationship Id="rId59" Type="http://schemas.openxmlformats.org/officeDocument/2006/relationships/customXml" Target="../ink/ink35.xml"/><Relationship Id="rId67" Type="http://schemas.openxmlformats.org/officeDocument/2006/relationships/image" Target="../media/image56.png"/><Relationship Id="rId20" Type="http://schemas.openxmlformats.org/officeDocument/2006/relationships/image" Target="../media/image33.png"/><Relationship Id="rId54" Type="http://schemas.openxmlformats.org/officeDocument/2006/relationships/image" Target="../media/image370.png"/><Relationship Id="rId62" Type="http://schemas.openxmlformats.org/officeDocument/2006/relationships/customXml" Target="../ink/ink36.xml"/><Relationship Id="rId70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23" Type="http://schemas.openxmlformats.org/officeDocument/2006/relationships/image" Target="../media/image23.png"/><Relationship Id="rId28" Type="http://schemas.openxmlformats.org/officeDocument/2006/relationships/image" Target="../media/image35.png"/><Relationship Id="rId36" Type="http://schemas.openxmlformats.org/officeDocument/2006/relationships/customXml" Target="../ink/ink22.xml"/><Relationship Id="rId49" Type="http://schemas.openxmlformats.org/officeDocument/2006/relationships/customXml" Target="../ink/ink30.xml"/><Relationship Id="rId57" Type="http://schemas.openxmlformats.org/officeDocument/2006/relationships/customXml" Target="../ink/ink34.xml"/><Relationship Id="rId31" Type="http://schemas.openxmlformats.org/officeDocument/2006/relationships/image" Target="../media/image38.png"/><Relationship Id="rId10" Type="http://schemas.openxmlformats.org/officeDocument/2006/relationships/image" Target="../media/image280.png"/><Relationship Id="rId44" Type="http://schemas.openxmlformats.org/officeDocument/2006/relationships/image" Target="../media/image49.png"/><Relationship Id="rId52" Type="http://schemas.openxmlformats.org/officeDocument/2006/relationships/image" Target="../media/image53.png"/><Relationship Id="rId60" Type="http://schemas.openxmlformats.org/officeDocument/2006/relationships/image" Target="../media/image400.png"/><Relationship Id="rId65" Type="http://schemas.openxmlformats.org/officeDocument/2006/relationships/image" Target="../media/image55.png"/><Relationship Id="rId73" Type="http://schemas.openxmlformats.org/officeDocument/2006/relationships/image" Target="../media/image59.png"/><Relationship Id="rId4" Type="http://schemas.openxmlformats.org/officeDocument/2006/relationships/image" Target="../media/image18.svg"/><Relationship Id="rId39" Type="http://schemas.openxmlformats.org/officeDocument/2006/relationships/customXml" Target="../ink/ink25.xml"/><Relationship Id="rId18" Type="http://schemas.openxmlformats.org/officeDocument/2006/relationships/image" Target="../media/image321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.png"/><Relationship Id="rId13" Type="http://schemas.openxmlformats.org/officeDocument/2006/relationships/image" Target="../media/image300.png"/><Relationship Id="rId21" Type="http://schemas.openxmlformats.org/officeDocument/2006/relationships/image" Target="../media/image23.png"/><Relationship Id="rId42" Type="http://schemas.openxmlformats.org/officeDocument/2006/relationships/image" Target="../media/image51.png"/><Relationship Id="rId47" Type="http://schemas.openxmlformats.org/officeDocument/2006/relationships/customXml" Target="../ink/ink50.xml"/><Relationship Id="rId50" Type="http://schemas.openxmlformats.org/officeDocument/2006/relationships/image" Target="../media/image61.png"/><Relationship Id="rId55" Type="http://schemas.openxmlformats.org/officeDocument/2006/relationships/customXml" Target="../ink/ink54.xml"/><Relationship Id="rId63" Type="http://schemas.openxmlformats.org/officeDocument/2006/relationships/customXml" Target="../ink/ink58.xml"/><Relationship Id="rId68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44.xml"/><Relationship Id="rId24" Type="http://schemas.openxmlformats.org/officeDocument/2006/relationships/image" Target="../media/image29.svg"/><Relationship Id="rId32" Type="http://schemas.openxmlformats.org/officeDocument/2006/relationships/customXml" Target="../ink/ink47.xml"/><Relationship Id="rId45" Type="http://schemas.openxmlformats.org/officeDocument/2006/relationships/customXml" Target="../ink/ink49.xml"/><Relationship Id="rId53" Type="http://schemas.openxmlformats.org/officeDocument/2006/relationships/customXml" Target="../ink/ink53.xml"/><Relationship Id="rId58" Type="http://schemas.openxmlformats.org/officeDocument/2006/relationships/image" Target="../media/image65.png"/><Relationship Id="rId66" Type="http://schemas.openxmlformats.org/officeDocument/2006/relationships/image" Target="../media/image18.svg"/><Relationship Id="rId5" Type="http://schemas.openxmlformats.org/officeDocument/2006/relationships/image" Target="../media/image26.png"/><Relationship Id="rId23" Type="http://schemas.openxmlformats.org/officeDocument/2006/relationships/image" Target="../media/image28.png"/><Relationship Id="rId28" Type="http://schemas.openxmlformats.org/officeDocument/2006/relationships/image" Target="../media/image360.png"/><Relationship Id="rId15" Type="http://schemas.openxmlformats.org/officeDocument/2006/relationships/image" Target="../media/image31.png"/><Relationship Id="rId49" Type="http://schemas.openxmlformats.org/officeDocument/2006/relationships/customXml" Target="../ink/ink51.xml"/><Relationship Id="rId57" Type="http://schemas.openxmlformats.org/officeDocument/2006/relationships/customXml" Target="../ink/ink55.xml"/><Relationship Id="rId61" Type="http://schemas.openxmlformats.org/officeDocument/2006/relationships/customXml" Target="../ink/ink57.xml"/><Relationship Id="rId19" Type="http://schemas.openxmlformats.org/officeDocument/2006/relationships/image" Target="../media/image33.png"/><Relationship Id="rId31" Type="http://schemas.openxmlformats.org/officeDocument/2006/relationships/customXml" Target="../ink/ink46.xml"/><Relationship Id="rId44" Type="http://schemas.openxmlformats.org/officeDocument/2006/relationships/image" Target="../media/image52.png"/><Relationship Id="rId52" Type="http://schemas.openxmlformats.org/officeDocument/2006/relationships/image" Target="../media/image62.png"/><Relationship Id="rId60" Type="http://schemas.openxmlformats.org/officeDocument/2006/relationships/image" Target="../media/image57.png"/><Relationship Id="rId65" Type="http://schemas.openxmlformats.org/officeDocument/2006/relationships/image" Target="../media/image17.png"/><Relationship Id="rId22" Type="http://schemas.openxmlformats.org/officeDocument/2006/relationships/image" Target="../media/image24.svg"/><Relationship Id="rId27" Type="http://schemas.openxmlformats.org/officeDocument/2006/relationships/image" Target="../media/image350.png"/><Relationship Id="rId30" Type="http://schemas.openxmlformats.org/officeDocument/2006/relationships/customXml" Target="../ink/ink45.xml"/><Relationship Id="rId43" Type="http://schemas.openxmlformats.org/officeDocument/2006/relationships/customXml" Target="../ink/ink48.xml"/><Relationship Id="rId48" Type="http://schemas.openxmlformats.org/officeDocument/2006/relationships/image" Target="../media/image60.png"/><Relationship Id="rId56" Type="http://schemas.openxmlformats.org/officeDocument/2006/relationships/image" Target="../media/image64.png"/><Relationship Id="rId64" Type="http://schemas.openxmlformats.org/officeDocument/2006/relationships/image" Target="../media/image59.png"/><Relationship Id="rId69" Type="http://schemas.openxmlformats.org/officeDocument/2006/relationships/image" Target="../media/image44.png"/><Relationship Id="rId51" Type="http://schemas.openxmlformats.org/officeDocument/2006/relationships/customXml" Target="../ink/ink52.xml"/><Relationship Id="rId3" Type="http://schemas.openxmlformats.org/officeDocument/2006/relationships/customXml" Target="../ink/ink42.xml"/><Relationship Id="rId25" Type="http://schemas.openxmlformats.org/officeDocument/2006/relationships/image" Target="../media/image410.png"/><Relationship Id="rId17" Type="http://schemas.openxmlformats.org/officeDocument/2006/relationships/image" Target="../media/image321.png"/><Relationship Id="rId46" Type="http://schemas.openxmlformats.org/officeDocument/2006/relationships/image" Target="../media/image53.png"/><Relationship Id="rId59" Type="http://schemas.openxmlformats.org/officeDocument/2006/relationships/customXml" Target="../ink/ink56.xml"/><Relationship Id="rId67" Type="http://schemas.openxmlformats.org/officeDocument/2006/relationships/image" Target="../media/image36.png"/><Relationship Id="rId20" Type="http://schemas.openxmlformats.org/officeDocument/2006/relationships/image" Target="../media/image34.png"/><Relationship Id="rId54" Type="http://schemas.openxmlformats.org/officeDocument/2006/relationships/image" Target="../media/image63.png"/><Relationship Id="rId6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8.svg"/><Relationship Id="rId7" Type="http://schemas.openxmlformats.org/officeDocument/2006/relationships/image" Target="../media/image720.png"/><Relationship Id="rId17" Type="http://schemas.openxmlformats.org/officeDocument/2006/relationships/image" Target="../media/image77.png"/><Relationship Id="rId2" Type="http://schemas.openxmlformats.org/officeDocument/2006/relationships/image" Target="../media/image67.png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11" Type="http://schemas.openxmlformats.org/officeDocument/2006/relationships/image" Target="../media/image76.png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72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8">
            <a:extLst>
              <a:ext uri="{FF2B5EF4-FFF2-40B4-BE49-F238E27FC236}">
                <a16:creationId xmlns:a16="http://schemas.microsoft.com/office/drawing/2014/main" id="{89BB3300-68D1-DF1A-DCB5-B977ACE4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1801" y="120842"/>
            <a:ext cx="2061332" cy="122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000066"/>
                    </a:gs>
                    <a:gs pos="50000">
                      <a:schemeClr val="bg1"/>
                    </a:gs>
                    <a:gs pos="100000">
                      <a:srgbClr val="000066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63D66F1F-E304-037E-9A51-AFACAC284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6684" y="-48088"/>
            <a:ext cx="3035316" cy="1442526"/>
          </a:xfrm>
          <a:prstGeom prst="rect">
            <a:avLst/>
          </a:prstGeom>
        </p:spPr>
      </p:pic>
      <p:pic>
        <p:nvPicPr>
          <p:cNvPr id="7" name="Image 3" descr="Image 3">
            <a:extLst>
              <a:ext uri="{FF2B5EF4-FFF2-40B4-BE49-F238E27FC236}">
                <a16:creationId xmlns:a16="http://schemas.microsoft.com/office/drawing/2014/main" id="{A0287DD4-1D20-FE46-2035-578EA8969B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071" t="12592" r="22420" b="11358"/>
          <a:stretch>
            <a:fillRect/>
          </a:stretch>
        </p:blipFill>
        <p:spPr>
          <a:xfrm>
            <a:off x="182880" y="121738"/>
            <a:ext cx="1265299" cy="122550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112121-745A-366E-0AAA-0C4DB1F5834D}"/>
              </a:ext>
            </a:extLst>
          </p:cNvPr>
          <p:cNvSpPr txBox="1"/>
          <p:nvPr/>
        </p:nvSpPr>
        <p:spPr>
          <a:xfrm>
            <a:off x="626352" y="3934971"/>
            <a:ext cx="11439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</a:rPr>
              <a:t>C. Graf </a:t>
            </a:r>
            <a:r>
              <a:rPr lang="en-US" sz="2400" baseline="30000" dirty="0">
                <a:latin typeface="Avenir Next" panose="020B0503020202020204" pitchFamily="34" charset="0"/>
              </a:rPr>
              <a:t>(a)</a:t>
            </a:r>
            <a:r>
              <a:rPr lang="en-US" sz="2400" dirty="0">
                <a:latin typeface="Avenir Next" panose="020B0503020202020204" pitchFamily="34" charset="0"/>
              </a:rPr>
              <a:t>, M. Langlois </a:t>
            </a:r>
            <a:r>
              <a:rPr lang="en-US" sz="2400" baseline="30000" dirty="0">
                <a:latin typeface="Avenir Next" panose="020B0503020202020204" pitchFamily="34" charset="0"/>
              </a:rPr>
              <a:t>(a)</a:t>
            </a:r>
            <a:r>
              <a:rPr lang="en-US" sz="2400" dirty="0">
                <a:latin typeface="Avenir Next" panose="020B0503020202020204" pitchFamily="34" charset="0"/>
              </a:rPr>
              <a:t>, M. </a:t>
            </a:r>
            <a:r>
              <a:rPr lang="en-US" sz="2400" dirty="0" err="1">
                <a:latin typeface="Avenir Next" panose="020B0503020202020204" pitchFamily="34" charset="0"/>
              </a:rPr>
              <a:t>Loupias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  <a:r>
              <a:rPr lang="en-US" sz="2400" baseline="30000" dirty="0">
                <a:latin typeface="Avenir Next" panose="020B0503020202020204" pitchFamily="34" charset="0"/>
              </a:rPr>
              <a:t>(a)</a:t>
            </a:r>
            <a:r>
              <a:rPr lang="en-US" sz="2400" dirty="0">
                <a:latin typeface="Avenir Next" panose="020B0503020202020204" pitchFamily="34" charset="0"/>
              </a:rPr>
              <a:t>, E. </a:t>
            </a:r>
            <a:r>
              <a:rPr lang="en-US" sz="2400" dirty="0" err="1">
                <a:latin typeface="Avenir Next" panose="020B0503020202020204" pitchFamily="34" charset="0"/>
              </a:rPr>
              <a:t>Thiébaut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  <a:r>
              <a:rPr lang="en-US" sz="2400" baseline="30000" dirty="0">
                <a:latin typeface="Avenir Next" panose="020B0503020202020204" pitchFamily="34" charset="0"/>
              </a:rPr>
              <a:t>(a)</a:t>
            </a:r>
            <a:r>
              <a:rPr lang="en-US" sz="2400" dirty="0">
                <a:latin typeface="Avenir Next" panose="020B0503020202020204" pitchFamily="34" charset="0"/>
              </a:rPr>
              <a:t>, M. </a:t>
            </a:r>
            <a:r>
              <a:rPr lang="en-US" sz="2400" dirty="0" err="1">
                <a:latin typeface="Avenir Next" panose="020B0503020202020204" pitchFamily="34" charset="0"/>
              </a:rPr>
              <a:t>Tallon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  <a:r>
              <a:rPr lang="en-US" sz="2400" baseline="30000" dirty="0">
                <a:latin typeface="Avenir Next" panose="020B0503020202020204" pitchFamily="34" charset="0"/>
              </a:rPr>
              <a:t>(a)</a:t>
            </a:r>
            <a:r>
              <a:rPr lang="en-US" sz="2400" dirty="0">
                <a:latin typeface="Avenir Next" panose="020B0503020202020204" pitchFamily="34" charset="0"/>
              </a:rPr>
              <a:t>, J. </a:t>
            </a:r>
            <a:r>
              <a:rPr lang="en-US" sz="2400" dirty="0" err="1">
                <a:latin typeface="Avenir Next" panose="020B0503020202020204" pitchFamily="34" charset="0"/>
              </a:rPr>
              <a:t>Degallaix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  <a:r>
              <a:rPr lang="en-US" sz="2400" baseline="30000" dirty="0">
                <a:latin typeface="Avenir Next" panose="020B0503020202020204" pitchFamily="34" charset="0"/>
              </a:rPr>
              <a:t>(b)</a:t>
            </a:r>
            <a:endParaRPr lang="en-US" sz="2400" dirty="0">
              <a:latin typeface="Avenir Next" panose="020B0503020202020204" pitchFamily="34" charset="0"/>
            </a:endParaRPr>
          </a:p>
          <a:p>
            <a:r>
              <a:rPr lang="en-US" sz="1600" dirty="0">
                <a:latin typeface="Avenir Next" panose="020B0503020202020204" pitchFamily="34" charset="0"/>
              </a:rPr>
              <a:t>(a) Centre de Recherche </a:t>
            </a:r>
            <a:r>
              <a:rPr lang="en-US" sz="1600" dirty="0" err="1">
                <a:latin typeface="Avenir Next" panose="020B0503020202020204" pitchFamily="34" charset="0"/>
              </a:rPr>
              <a:t>Astrophysique</a:t>
            </a:r>
            <a:r>
              <a:rPr lang="en-US" sz="1600" dirty="0">
                <a:latin typeface="Avenir Next" panose="020B0503020202020204" pitchFamily="34" charset="0"/>
              </a:rPr>
              <a:t> de Lyon (CRAL), avenue Charles-André - Saint-</a:t>
            </a:r>
            <a:r>
              <a:rPr lang="en-US" sz="1600" dirty="0" err="1">
                <a:latin typeface="Avenir Next" panose="020B0503020202020204" pitchFamily="34" charset="0"/>
              </a:rPr>
              <a:t>Genis</a:t>
            </a:r>
            <a:r>
              <a:rPr lang="en-US" sz="1600" dirty="0">
                <a:latin typeface="Avenir Next" panose="020B0503020202020204" pitchFamily="34" charset="0"/>
              </a:rPr>
              <a:t> Laval </a:t>
            </a:r>
          </a:p>
          <a:p>
            <a:r>
              <a:rPr lang="en-US" sz="1600" dirty="0">
                <a:latin typeface="Avenir Next" panose="020B0503020202020204" pitchFamily="34" charset="0"/>
              </a:rPr>
              <a:t>(b) </a:t>
            </a:r>
            <a:r>
              <a:rPr lang="en-US" sz="1600" dirty="0" err="1">
                <a:latin typeface="Avenir Next" panose="020B0503020202020204" pitchFamily="34" charset="0"/>
              </a:rPr>
              <a:t>Laboratoire</a:t>
            </a:r>
            <a:r>
              <a:rPr lang="en-US" sz="1600" dirty="0">
                <a:latin typeface="Avenir Next" panose="020B0503020202020204" pitchFamily="34" charset="0"/>
              </a:rPr>
              <a:t> des </a:t>
            </a:r>
            <a:r>
              <a:rPr lang="en-US" sz="1600" dirty="0" err="1">
                <a:latin typeface="Avenir Next" panose="020B0503020202020204" pitchFamily="34" charset="0"/>
              </a:rPr>
              <a:t>Matériaux</a:t>
            </a:r>
            <a:r>
              <a:rPr lang="en-US" sz="1600" dirty="0">
                <a:latin typeface="Avenir Next" panose="020B0503020202020204" pitchFamily="34" charset="0"/>
              </a:rPr>
              <a:t> </a:t>
            </a:r>
            <a:r>
              <a:rPr lang="en-US" sz="1600" dirty="0" err="1">
                <a:latin typeface="Avenir Next" panose="020B0503020202020204" pitchFamily="34" charset="0"/>
              </a:rPr>
              <a:t>Avancés</a:t>
            </a:r>
            <a:r>
              <a:rPr lang="en-US" sz="1600" dirty="0">
                <a:latin typeface="Avenir Next" panose="020B0503020202020204" pitchFamily="34" charset="0"/>
              </a:rPr>
              <a:t> (LMA), </a:t>
            </a:r>
            <a:r>
              <a:rPr lang="fr-FR" sz="1600" dirty="0">
                <a:latin typeface="Avenir Next" panose="020B0503020202020204" pitchFamily="34" charset="0"/>
              </a:rPr>
              <a:t>7 Avenue Pierre de Coubertin 69622 - VILLEURBANNE Cedex </a:t>
            </a:r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1988B19-4DAE-D2DF-BE29-4A33C6FB5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5702" y="1442526"/>
            <a:ext cx="13103403" cy="250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59667" tIns="279834" rIns="559667" bIns="279834">
            <a:spAutoFit/>
          </a:bodyPr>
          <a:lstStyle>
            <a:lvl1pPr defTabSz="5595938" eaLnBrk="0" hangingPunct="0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5595938" eaLnBrk="0" hangingPunct="0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5595938" eaLnBrk="0" hangingPunct="0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5595938" eaLnBrk="0" hangingPunct="0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5595938" eaLnBrk="0" hangingPunct="0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55959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55959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55959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55959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fr-FR" sz="1400" b="1" dirty="0">
              <a:latin typeface="Avenir Next Demi Bold" panose="020B0503020202020204" pitchFamily="34" charset="0"/>
            </a:endParaRPr>
          </a:p>
          <a:p>
            <a:pPr algn="ctr" eaLnBrk="1" hangingPunct="1"/>
            <a:r>
              <a:rPr lang="en-US" altLang="fr-FR" sz="4000" b="1" dirty="0">
                <a:latin typeface="Avenir Next Demi Bold" panose="020B0503020202020204" pitchFamily="34" charset="0"/>
              </a:rPr>
              <a:t>Integrated Mach-Zehnder (iMZ) wavefront sensor</a:t>
            </a:r>
          </a:p>
          <a:p>
            <a:pPr algn="ctr" eaLnBrk="1" hangingPunct="1"/>
            <a:endParaRPr lang="en-US" altLang="fr-FR" sz="800" b="1" dirty="0">
              <a:latin typeface="Avenir Next Demi Bold" panose="020B0503020202020204" pitchFamily="34" charset="0"/>
            </a:endParaRPr>
          </a:p>
          <a:p>
            <a:pPr algn="ctr" eaLnBrk="1" hangingPunct="1"/>
            <a:r>
              <a:rPr lang="en-US" altLang="fr-FR" sz="32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 Wavefront sensing at nanometric scale for XAO and high precision metrology</a:t>
            </a:r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2975D6FA-6CB9-8B37-BE6F-DF8693CA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44BF35-3CB1-B4E0-9BE2-ABC7A335169D}"/>
              </a:ext>
            </a:extLst>
          </p:cNvPr>
          <p:cNvSpPr txBox="1"/>
          <p:nvPr/>
        </p:nvSpPr>
        <p:spPr>
          <a:xfrm>
            <a:off x="815529" y="5413924"/>
            <a:ext cx="5384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0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WFS Workshop </a:t>
            </a:r>
            <a:r>
              <a:rPr lang="en-US" sz="20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in the VLT/ELT era</a:t>
            </a:r>
          </a:p>
          <a:p>
            <a:r>
              <a:rPr lang="en-US" sz="20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Porto, 19-21 October 2022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307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nregistrement de l’écran 2022-07-13 à 23.03.27" descr="Enregistrement de l’écran 2022-07-13 à 23.03.27">
            <a:hlinkClick r:id="" action="ppaction://media"/>
            <a:extLst>
              <a:ext uri="{FF2B5EF4-FFF2-40B4-BE49-F238E27FC236}">
                <a16:creationId xmlns:a16="http://schemas.microsoft.com/office/drawing/2014/main" id="{069347E3-975B-B879-9C25-E5427D0AD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28" y="2112667"/>
            <a:ext cx="11223015" cy="27239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371B03-916B-DA77-B0D1-C06EABCBF245}"/>
              </a:ext>
            </a:extLst>
          </p:cNvPr>
          <p:cNvSpPr/>
          <p:nvPr/>
        </p:nvSpPr>
        <p:spPr>
          <a:xfrm>
            <a:off x="171450" y="283964"/>
            <a:ext cx="9724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Simulation results : Wavefront reconstruction</a:t>
            </a:r>
            <a:endParaRPr lang="en-US" sz="36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9</a:t>
            </a:fld>
            <a:r>
              <a:rPr lang="en-US" dirty="0"/>
              <a:t>/14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03FC97-567D-9041-9731-851E35903BA9}"/>
              </a:ext>
            </a:extLst>
          </p:cNvPr>
          <p:cNvSpPr txBox="1"/>
          <p:nvPr/>
        </p:nvSpPr>
        <p:spPr>
          <a:xfrm>
            <a:off x="592609" y="32591139"/>
            <a:ext cx="14179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Avenir Next" panose="020B0503020202020204" pitchFamily="34" charset="0"/>
                <a:ea typeface="Cambria Math" panose="02040503050406030204" pitchFamily="18" charset="0"/>
              </a:rPr>
              <a:t>Figure 2 : MZ phase reconstruction. In red entrance phase, in green iMZ output phase, in orange phase after modulation and in blue after unwrapping.</a:t>
            </a:r>
            <a:endParaRPr lang="en-US" sz="2200" i="1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A44F528-63A0-D24D-D3D4-802A4F06D7B4}"/>
              </a:ext>
            </a:extLst>
          </p:cNvPr>
          <p:cNvGrpSpPr/>
          <p:nvPr/>
        </p:nvGrpSpPr>
        <p:grpSpPr>
          <a:xfrm>
            <a:off x="298004" y="27644583"/>
            <a:ext cx="8211030" cy="3435713"/>
            <a:chOff x="183517" y="27426413"/>
            <a:chExt cx="9985113" cy="4178038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ADD0782D-A0BA-1504-BE82-2D32EED88906}"/>
                </a:ext>
              </a:extLst>
            </p:cNvPr>
            <p:cNvCxnSpPr>
              <a:cxnSpLocks/>
            </p:cNvCxnSpPr>
            <p:nvPr/>
          </p:nvCxnSpPr>
          <p:spPr>
            <a:xfrm>
              <a:off x="878069" y="28399801"/>
              <a:ext cx="929056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E9043160-85EA-8149-FEB1-15686E9E0D7F}"/>
                </a:ext>
              </a:extLst>
            </p:cNvPr>
            <p:cNvCxnSpPr>
              <a:cxnSpLocks/>
            </p:cNvCxnSpPr>
            <p:nvPr/>
          </p:nvCxnSpPr>
          <p:spPr>
            <a:xfrm>
              <a:off x="881779" y="29727589"/>
              <a:ext cx="928684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5B270C7-76D4-5C4A-785E-476E60BE8DF6}"/>
                </a:ext>
              </a:extLst>
            </p:cNvPr>
            <p:cNvCxnSpPr>
              <a:cxnSpLocks/>
            </p:cNvCxnSpPr>
            <p:nvPr/>
          </p:nvCxnSpPr>
          <p:spPr>
            <a:xfrm>
              <a:off x="840840" y="27468626"/>
              <a:ext cx="932778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3AAF7898-3661-2DB6-4B10-1DDB2EE3FC60}"/>
                </a:ext>
              </a:extLst>
            </p:cNvPr>
            <p:cNvCxnSpPr>
              <a:cxnSpLocks/>
            </p:cNvCxnSpPr>
            <p:nvPr/>
          </p:nvCxnSpPr>
          <p:spPr>
            <a:xfrm>
              <a:off x="936091" y="31217745"/>
              <a:ext cx="923253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BEB6F4D0-A548-08A6-71CB-FF3285D8C5F2}"/>
                    </a:ext>
                  </a:extLst>
                </p:cNvPr>
                <p:cNvSpPr txBox="1"/>
                <p:nvPr/>
              </p:nvSpPr>
              <p:spPr>
                <a:xfrm>
                  <a:off x="874567" y="31080466"/>
                  <a:ext cx="768810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>
                      <a:solidFill>
                        <a:schemeClr val="tx1"/>
                      </a:solidFill>
                    </a:rPr>
                    <a:t>-</a:t>
                  </a:r>
                  <a:r>
                    <a:rPr lang="fr-FR" sz="2200" dirty="0">
                      <a:solidFill>
                        <a:schemeClr val="tx1"/>
                      </a:solidFill>
                      <a:ea typeface="Cambria Math" panose="02040503050406030204" pitchFamily="18" charset="0"/>
                      <a:cs typeface="Al Bayan Plain" pitchFamily="2" charset="-78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π</m:t>
                      </m:r>
                    </m:oMath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ZoneTexte 179">
                  <a:extLst>
                    <a:ext uri="{FF2B5EF4-FFF2-40B4-BE49-F238E27FC236}">
                      <a16:creationId xmlns:a16="http://schemas.microsoft.com/office/drawing/2014/main" id="{DCB37500-D3FD-B6E4-DDA1-F92845B53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567" y="31080466"/>
                  <a:ext cx="768810" cy="523985"/>
                </a:xfrm>
                <a:prstGeom prst="rect">
                  <a:avLst/>
                </a:prstGeom>
                <a:blipFill>
                  <a:blip r:embed="rId76"/>
                  <a:stretch>
                    <a:fillRect l="-11765" t="-857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B6969885-4125-8C18-33E5-993AC157FB94}"/>
                    </a:ext>
                  </a:extLst>
                </p:cNvPr>
                <p:cNvSpPr txBox="1"/>
                <p:nvPr/>
              </p:nvSpPr>
              <p:spPr>
                <a:xfrm>
                  <a:off x="734271" y="27426413"/>
                  <a:ext cx="768810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π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ZoneTexte 180">
                  <a:extLst>
                    <a:ext uri="{FF2B5EF4-FFF2-40B4-BE49-F238E27FC236}">
                      <a16:creationId xmlns:a16="http://schemas.microsoft.com/office/drawing/2014/main" id="{BC01DB20-2A00-DE5E-C5D9-6A8AB9239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71" y="27426413"/>
                  <a:ext cx="768810" cy="523985"/>
                </a:xfrm>
                <a:prstGeom prst="rect">
                  <a:avLst/>
                </a:prstGeom>
                <a:blipFill>
                  <a:blip r:embed="rId7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ED369C61-7F57-9A03-ADD6-027FAFDBFABA}"/>
                    </a:ext>
                  </a:extLst>
                </p:cNvPr>
                <p:cNvSpPr txBox="1"/>
                <p:nvPr/>
              </p:nvSpPr>
              <p:spPr>
                <a:xfrm>
                  <a:off x="183517" y="28370480"/>
                  <a:ext cx="2096251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π</m:t>
                        </m:r>
                        <m: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/2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4" name="ZoneTexte 183">
                  <a:extLst>
                    <a:ext uri="{FF2B5EF4-FFF2-40B4-BE49-F238E27FC236}">
                      <a16:creationId xmlns:a16="http://schemas.microsoft.com/office/drawing/2014/main" id="{9ADAA858-7514-92CD-06B8-6BFD0D067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17" y="28370480"/>
                  <a:ext cx="2096251" cy="523985"/>
                </a:xfrm>
                <a:prstGeom prst="rect">
                  <a:avLst/>
                </a:prstGeom>
                <a:blipFill>
                  <a:blip r:embed="rId78"/>
                  <a:stretch>
                    <a:fillRect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4AEA249F-59A6-ADA6-8BF9-87EC46226C52}"/>
                    </a:ext>
                  </a:extLst>
                </p:cNvPr>
                <p:cNvSpPr txBox="1"/>
                <p:nvPr/>
              </p:nvSpPr>
              <p:spPr>
                <a:xfrm>
                  <a:off x="722542" y="29771363"/>
                  <a:ext cx="1580692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00" b="0" dirty="0">
                      <a:solidFill>
                        <a:schemeClr val="tx1"/>
                      </a:solidFill>
                      <a:ea typeface="Cambria Math" panose="02040503050406030204" pitchFamily="18" charset="0"/>
                      <a:cs typeface="Al Bayan Plain" pitchFamily="2" charset="-78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fr-FR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π</m:t>
                      </m:r>
                      <m:r>
                        <a:rPr lang="fr-FR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/2</m:t>
                      </m:r>
                    </m:oMath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5" name="ZoneTexte 184">
                  <a:extLst>
                    <a:ext uri="{FF2B5EF4-FFF2-40B4-BE49-F238E27FC236}">
                      <a16:creationId xmlns:a16="http://schemas.microsoft.com/office/drawing/2014/main" id="{2E9A68D1-924B-6650-7BED-39FDA9EBD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42" y="29771363"/>
                  <a:ext cx="1580692" cy="523985"/>
                </a:xfrm>
                <a:prstGeom prst="rect">
                  <a:avLst/>
                </a:prstGeom>
                <a:blipFill>
                  <a:blip r:embed="rId23"/>
                  <a:stretch>
                    <a:fillRect l="-5825" t="-857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EF47C6C-7394-798D-3D90-445EA63C6157}"/>
              </a:ext>
            </a:extLst>
          </p:cNvPr>
          <p:cNvSpPr txBox="1"/>
          <p:nvPr/>
        </p:nvSpPr>
        <p:spPr>
          <a:xfrm>
            <a:off x="171450" y="822855"/>
            <a:ext cx="65518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Next Medium" panose="020B0503020202020204" pitchFamily="34" charset="0"/>
              </a:rPr>
              <a:t>Noise free simulation : </a:t>
            </a:r>
          </a:p>
          <a:p>
            <a:r>
              <a:rPr lang="en-US" sz="2400" dirty="0">
                <a:latin typeface="Avenir Next Medium" panose="020B0503020202020204" pitchFamily="34" charset="0"/>
              </a:rPr>
              <a:t>D = 8m, 40x40 subapertures, medium seeing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C7D5A2-CC18-134C-07AF-D3F91721CACF}"/>
              </a:ext>
            </a:extLst>
          </p:cNvPr>
          <p:cNvPicPr>
            <a:picLocks noChangeAspect="1"/>
          </p:cNvPicPr>
          <p:nvPr/>
        </p:nvPicPr>
        <p:blipFill rotWithShape="1">
          <a:blip r:embed="rId79"/>
          <a:srcRect l="77528" r="14419"/>
          <a:stretch/>
        </p:blipFill>
        <p:spPr>
          <a:xfrm>
            <a:off x="11353800" y="1094514"/>
            <a:ext cx="1133926" cy="47463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EBCB88-BC5C-8F10-00BA-9C0AB6A3952A}"/>
              </a:ext>
            </a:extLst>
          </p:cNvPr>
          <p:cNvSpPr/>
          <p:nvPr/>
        </p:nvSpPr>
        <p:spPr>
          <a:xfrm>
            <a:off x="36857" y="5638616"/>
            <a:ext cx="895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Accurate wavefront reconstruction in one iteration (SR &gt; 90%)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14C5057-3475-E657-6756-F220C6D59F7B}"/>
              </a:ext>
            </a:extLst>
          </p:cNvPr>
          <p:cNvSpPr txBox="1"/>
          <p:nvPr/>
        </p:nvSpPr>
        <p:spPr>
          <a:xfrm>
            <a:off x="3907656" y="5235642"/>
            <a:ext cx="3271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modulation + unwrapping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079533E-BBC5-D4F2-8867-8636E857E13C}"/>
              </a:ext>
            </a:extLst>
          </p:cNvPr>
          <p:cNvSpPr txBox="1"/>
          <p:nvPr/>
        </p:nvSpPr>
        <p:spPr>
          <a:xfrm>
            <a:off x="7717445" y="5231090"/>
            <a:ext cx="2478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small phase regime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1097CB-E627-C957-020E-EBD8403C1908}"/>
              </a:ext>
            </a:extLst>
          </p:cNvPr>
          <p:cNvSpPr/>
          <p:nvPr/>
        </p:nvSpPr>
        <p:spPr>
          <a:xfrm>
            <a:off x="38441" y="5999163"/>
            <a:ext cx="9689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Perfect wavefront reconstruction in the second iteration (SR &gt; 99%) </a:t>
            </a:r>
            <a:endParaRPr lang="en-US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66AA874-3AD0-4BAE-70E1-648A6A70E0BC}"/>
                  </a:ext>
                </a:extLst>
              </p:cNvPr>
              <p:cNvSpPr txBox="1"/>
              <p:nvPr/>
            </p:nvSpPr>
            <p:spPr>
              <a:xfrm>
                <a:off x="5938583" y="4801764"/>
                <a:ext cx="2561609" cy="494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fr-FR" sz="2400" b="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fr-FR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≈0.09 </m:t>
                      </m:r>
                      <m:sSup>
                        <m:sSupPr>
                          <m:ctrlPr>
                            <a:rPr lang="fr-FR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rad</m:t>
                          </m:r>
                        </m:e>
                        <m:sup>
                          <m:r>
                            <a:rPr lang="fr-FR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66AA874-3AD0-4BAE-70E1-648A6A70E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3" y="4801764"/>
                <a:ext cx="2561609" cy="494302"/>
              </a:xfrm>
              <a:prstGeom prst="rect">
                <a:avLst/>
              </a:prstGeom>
              <a:blipFill>
                <a:blip r:embed="rId80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orme libre 31">
            <a:extLst>
              <a:ext uri="{FF2B5EF4-FFF2-40B4-BE49-F238E27FC236}">
                <a16:creationId xmlns:a16="http://schemas.microsoft.com/office/drawing/2014/main" id="{52391F0D-A14F-217C-F4BD-F4583BE7B148}"/>
              </a:ext>
            </a:extLst>
          </p:cNvPr>
          <p:cNvSpPr/>
          <p:nvPr/>
        </p:nvSpPr>
        <p:spPr>
          <a:xfrm>
            <a:off x="4898290" y="4861797"/>
            <a:ext cx="1104595" cy="383722"/>
          </a:xfrm>
          <a:custGeom>
            <a:avLst/>
            <a:gdLst>
              <a:gd name="connsiteX0" fmla="*/ 0 w 1122947"/>
              <a:gd name="connsiteY0" fmla="*/ 16042 h 609617"/>
              <a:gd name="connsiteX1" fmla="*/ 593558 w 1122947"/>
              <a:gd name="connsiteY1" fmla="*/ 609600 h 609617"/>
              <a:gd name="connsiteX2" fmla="*/ 1122947 w 1122947"/>
              <a:gd name="connsiteY2" fmla="*/ 0 h 60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947" h="609617">
                <a:moveTo>
                  <a:pt x="0" y="16042"/>
                </a:moveTo>
                <a:cubicBezTo>
                  <a:pt x="203200" y="314158"/>
                  <a:pt x="406400" y="612274"/>
                  <a:pt x="593558" y="609600"/>
                </a:cubicBezTo>
                <a:cubicBezTo>
                  <a:pt x="780716" y="606926"/>
                  <a:pt x="951831" y="303463"/>
                  <a:pt x="1122947" y="0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rme libre 36">
            <a:extLst>
              <a:ext uri="{FF2B5EF4-FFF2-40B4-BE49-F238E27FC236}">
                <a16:creationId xmlns:a16="http://schemas.microsoft.com/office/drawing/2014/main" id="{DFAAFD4E-E612-FB01-015B-8D0FE3F13D55}"/>
              </a:ext>
            </a:extLst>
          </p:cNvPr>
          <p:cNvSpPr/>
          <p:nvPr/>
        </p:nvSpPr>
        <p:spPr>
          <a:xfrm>
            <a:off x="8287557" y="4860390"/>
            <a:ext cx="929903" cy="396173"/>
          </a:xfrm>
          <a:custGeom>
            <a:avLst/>
            <a:gdLst>
              <a:gd name="connsiteX0" fmla="*/ 0 w 1122947"/>
              <a:gd name="connsiteY0" fmla="*/ 16042 h 609617"/>
              <a:gd name="connsiteX1" fmla="*/ 593558 w 1122947"/>
              <a:gd name="connsiteY1" fmla="*/ 609600 h 609617"/>
              <a:gd name="connsiteX2" fmla="*/ 1122947 w 1122947"/>
              <a:gd name="connsiteY2" fmla="*/ 0 h 60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947" h="609617">
                <a:moveTo>
                  <a:pt x="0" y="16042"/>
                </a:moveTo>
                <a:cubicBezTo>
                  <a:pt x="203200" y="314158"/>
                  <a:pt x="406400" y="612274"/>
                  <a:pt x="593558" y="609600"/>
                </a:cubicBezTo>
                <a:cubicBezTo>
                  <a:pt x="780716" y="606926"/>
                  <a:pt x="951831" y="303463"/>
                  <a:pt x="1122947" y="0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88252A-ABB1-7166-100B-9F8B19B14737}"/>
              </a:ext>
            </a:extLst>
          </p:cNvPr>
          <p:cNvSpPr/>
          <p:nvPr/>
        </p:nvSpPr>
        <p:spPr>
          <a:xfrm>
            <a:off x="570286" y="1732325"/>
            <a:ext cx="17043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phase input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31CC16-B594-9045-9931-B595825987B5}"/>
              </a:ext>
            </a:extLst>
          </p:cNvPr>
          <p:cNvSpPr/>
          <p:nvPr/>
        </p:nvSpPr>
        <p:spPr>
          <a:xfrm>
            <a:off x="3032515" y="1719468"/>
            <a:ext cx="24481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imZ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phase output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7B1F53-62F5-78C0-5156-74D57EE44B83}"/>
              </a:ext>
            </a:extLst>
          </p:cNvPr>
          <p:cNvSpPr/>
          <p:nvPr/>
        </p:nvSpPr>
        <p:spPr>
          <a:xfrm>
            <a:off x="5800145" y="1754177"/>
            <a:ext cx="27169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residual 1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iteration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A31648-5CD2-C5BF-66F5-2953A50586EB}"/>
              </a:ext>
            </a:extLst>
          </p:cNvPr>
          <p:cNvSpPr/>
          <p:nvPr/>
        </p:nvSpPr>
        <p:spPr>
          <a:xfrm>
            <a:off x="8610600" y="1732325"/>
            <a:ext cx="28035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residual 2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nd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iteration</a:t>
            </a:r>
          </a:p>
        </p:txBody>
      </p: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6DFA8541-807E-444A-7C88-CA9E0473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84833964-7B0D-0B68-41DD-E68334FF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5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371B03-916B-DA77-B0D1-C06EABCBF245}"/>
              </a:ext>
            </a:extLst>
          </p:cNvPr>
          <p:cNvSpPr/>
          <p:nvPr/>
        </p:nvSpPr>
        <p:spPr>
          <a:xfrm>
            <a:off x="171450" y="283964"/>
            <a:ext cx="9724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Simulation results : Wavefront reconstruction</a:t>
            </a:r>
            <a:endParaRPr lang="en-US" sz="36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10</a:t>
            </a:fld>
            <a:r>
              <a:rPr lang="en-US" dirty="0"/>
              <a:t>/14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03FC97-567D-9041-9731-851E35903BA9}"/>
              </a:ext>
            </a:extLst>
          </p:cNvPr>
          <p:cNvSpPr txBox="1"/>
          <p:nvPr/>
        </p:nvSpPr>
        <p:spPr>
          <a:xfrm>
            <a:off x="592609" y="32591139"/>
            <a:ext cx="14179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Avenir Next" panose="020B0503020202020204" pitchFamily="34" charset="0"/>
                <a:ea typeface="Cambria Math" panose="02040503050406030204" pitchFamily="18" charset="0"/>
              </a:rPr>
              <a:t>Figure 2 : MZ phase reconstruction. In red entrance phase, in green iMZ output phase, in orange phase after modulation and in blue after unwrapping.</a:t>
            </a:r>
            <a:endParaRPr lang="en-US" sz="2200" i="1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A44F528-63A0-D24D-D3D4-802A4F06D7B4}"/>
              </a:ext>
            </a:extLst>
          </p:cNvPr>
          <p:cNvGrpSpPr/>
          <p:nvPr/>
        </p:nvGrpSpPr>
        <p:grpSpPr>
          <a:xfrm>
            <a:off x="298004" y="27644583"/>
            <a:ext cx="8211030" cy="3435713"/>
            <a:chOff x="183517" y="27426413"/>
            <a:chExt cx="9985113" cy="4178038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ADD0782D-A0BA-1504-BE82-2D32EED88906}"/>
                </a:ext>
              </a:extLst>
            </p:cNvPr>
            <p:cNvCxnSpPr>
              <a:cxnSpLocks/>
            </p:cNvCxnSpPr>
            <p:nvPr/>
          </p:nvCxnSpPr>
          <p:spPr>
            <a:xfrm>
              <a:off x="878069" y="28399801"/>
              <a:ext cx="929056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E9043160-85EA-8149-FEB1-15686E9E0D7F}"/>
                </a:ext>
              </a:extLst>
            </p:cNvPr>
            <p:cNvCxnSpPr>
              <a:cxnSpLocks/>
            </p:cNvCxnSpPr>
            <p:nvPr/>
          </p:nvCxnSpPr>
          <p:spPr>
            <a:xfrm>
              <a:off x="881779" y="29727589"/>
              <a:ext cx="928684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5B270C7-76D4-5C4A-785E-476E60BE8DF6}"/>
                </a:ext>
              </a:extLst>
            </p:cNvPr>
            <p:cNvCxnSpPr>
              <a:cxnSpLocks/>
            </p:cNvCxnSpPr>
            <p:nvPr/>
          </p:nvCxnSpPr>
          <p:spPr>
            <a:xfrm>
              <a:off x="840840" y="27468626"/>
              <a:ext cx="932778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3AAF7898-3661-2DB6-4B10-1DDB2EE3FC60}"/>
                </a:ext>
              </a:extLst>
            </p:cNvPr>
            <p:cNvCxnSpPr>
              <a:cxnSpLocks/>
            </p:cNvCxnSpPr>
            <p:nvPr/>
          </p:nvCxnSpPr>
          <p:spPr>
            <a:xfrm>
              <a:off x="936091" y="31217745"/>
              <a:ext cx="923253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BEB6F4D0-A548-08A6-71CB-FF3285D8C5F2}"/>
                    </a:ext>
                  </a:extLst>
                </p:cNvPr>
                <p:cNvSpPr txBox="1"/>
                <p:nvPr/>
              </p:nvSpPr>
              <p:spPr>
                <a:xfrm>
                  <a:off x="874567" y="31080466"/>
                  <a:ext cx="768810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>
                      <a:solidFill>
                        <a:schemeClr val="tx1"/>
                      </a:solidFill>
                    </a:rPr>
                    <a:t>-</a:t>
                  </a:r>
                  <a:r>
                    <a:rPr lang="fr-FR" sz="2200" dirty="0">
                      <a:solidFill>
                        <a:schemeClr val="tx1"/>
                      </a:solidFill>
                      <a:ea typeface="Cambria Math" panose="02040503050406030204" pitchFamily="18" charset="0"/>
                      <a:cs typeface="Al Bayan Plain" pitchFamily="2" charset="-78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π</m:t>
                      </m:r>
                    </m:oMath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ZoneTexte 179">
                  <a:extLst>
                    <a:ext uri="{FF2B5EF4-FFF2-40B4-BE49-F238E27FC236}">
                      <a16:creationId xmlns:a16="http://schemas.microsoft.com/office/drawing/2014/main" id="{DCB37500-D3FD-B6E4-DDA1-F92845B53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567" y="31080466"/>
                  <a:ext cx="768810" cy="523985"/>
                </a:xfrm>
                <a:prstGeom prst="rect">
                  <a:avLst/>
                </a:prstGeom>
                <a:blipFill>
                  <a:blip r:embed="rId76"/>
                  <a:stretch>
                    <a:fillRect l="-11765" t="-857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B6969885-4125-8C18-33E5-993AC157FB94}"/>
                    </a:ext>
                  </a:extLst>
                </p:cNvPr>
                <p:cNvSpPr txBox="1"/>
                <p:nvPr/>
              </p:nvSpPr>
              <p:spPr>
                <a:xfrm>
                  <a:off x="734271" y="27426413"/>
                  <a:ext cx="768810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π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ZoneTexte 180">
                  <a:extLst>
                    <a:ext uri="{FF2B5EF4-FFF2-40B4-BE49-F238E27FC236}">
                      <a16:creationId xmlns:a16="http://schemas.microsoft.com/office/drawing/2014/main" id="{BC01DB20-2A00-DE5E-C5D9-6A8AB9239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71" y="27426413"/>
                  <a:ext cx="768810" cy="523985"/>
                </a:xfrm>
                <a:prstGeom prst="rect">
                  <a:avLst/>
                </a:prstGeom>
                <a:blipFill>
                  <a:blip r:embed="rId7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ED369C61-7F57-9A03-ADD6-027FAFDBFABA}"/>
                    </a:ext>
                  </a:extLst>
                </p:cNvPr>
                <p:cNvSpPr txBox="1"/>
                <p:nvPr/>
              </p:nvSpPr>
              <p:spPr>
                <a:xfrm>
                  <a:off x="183517" y="28370480"/>
                  <a:ext cx="2096251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π</m:t>
                        </m:r>
                        <m: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/2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4" name="ZoneTexte 183">
                  <a:extLst>
                    <a:ext uri="{FF2B5EF4-FFF2-40B4-BE49-F238E27FC236}">
                      <a16:creationId xmlns:a16="http://schemas.microsoft.com/office/drawing/2014/main" id="{9ADAA858-7514-92CD-06B8-6BFD0D067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17" y="28370480"/>
                  <a:ext cx="2096251" cy="523985"/>
                </a:xfrm>
                <a:prstGeom prst="rect">
                  <a:avLst/>
                </a:prstGeom>
                <a:blipFill>
                  <a:blip r:embed="rId78"/>
                  <a:stretch>
                    <a:fillRect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4AEA249F-59A6-ADA6-8BF9-87EC46226C52}"/>
                    </a:ext>
                  </a:extLst>
                </p:cNvPr>
                <p:cNvSpPr txBox="1"/>
                <p:nvPr/>
              </p:nvSpPr>
              <p:spPr>
                <a:xfrm>
                  <a:off x="722542" y="29771363"/>
                  <a:ext cx="1580692" cy="5239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00" b="0" dirty="0">
                      <a:solidFill>
                        <a:schemeClr val="tx1"/>
                      </a:solidFill>
                      <a:ea typeface="Cambria Math" panose="02040503050406030204" pitchFamily="18" charset="0"/>
                      <a:cs typeface="Al Bayan Plain" pitchFamily="2" charset="-78"/>
                    </a:rPr>
                    <a:t>-</a:t>
                  </a:r>
                  <a14:m>
                    <m:oMath xmlns:m="http://schemas.openxmlformats.org/officeDocument/2006/math">
                      <m:r>
                        <a:rPr lang="fr-FR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π</m:t>
                      </m:r>
                      <m:r>
                        <a:rPr lang="fr-FR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 PLAIN" pitchFamily="2" charset="-78"/>
                        </a:rPr>
                        <m:t>/2</m:t>
                      </m:r>
                    </m:oMath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5" name="ZoneTexte 184">
                  <a:extLst>
                    <a:ext uri="{FF2B5EF4-FFF2-40B4-BE49-F238E27FC236}">
                      <a16:creationId xmlns:a16="http://schemas.microsoft.com/office/drawing/2014/main" id="{2E9A68D1-924B-6650-7BED-39FDA9EBD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42" y="29771363"/>
                  <a:ext cx="1580692" cy="523985"/>
                </a:xfrm>
                <a:prstGeom prst="rect">
                  <a:avLst/>
                </a:prstGeom>
                <a:blipFill>
                  <a:blip r:embed="rId23"/>
                  <a:stretch>
                    <a:fillRect l="-5825" t="-857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4C72CBA7-2586-E04C-6410-5CB3B8BBE78A}"/>
              </a:ext>
            </a:extLst>
          </p:cNvPr>
          <p:cNvPicPr>
            <a:picLocks noChangeAspect="1"/>
          </p:cNvPicPr>
          <p:nvPr/>
        </p:nvPicPr>
        <p:blipFill rotWithShape="1">
          <a:blip r:embed="rId79"/>
          <a:srcRect l="77528" r="14419"/>
          <a:stretch/>
        </p:blipFill>
        <p:spPr>
          <a:xfrm>
            <a:off x="11353800" y="1030346"/>
            <a:ext cx="1133926" cy="474639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388A091-17CC-5A21-2AAE-B5377CDF485F}"/>
              </a:ext>
            </a:extLst>
          </p:cNvPr>
          <p:cNvSpPr txBox="1"/>
          <p:nvPr/>
        </p:nvSpPr>
        <p:spPr>
          <a:xfrm>
            <a:off x="171450" y="884838"/>
            <a:ext cx="88052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Next Medium" panose="020B0503020202020204" pitchFamily="34" charset="0"/>
              </a:rPr>
              <a:t>Realistic flux simulation : m</a:t>
            </a:r>
            <a:r>
              <a:rPr lang="en-US" sz="2800" baseline="-25000" dirty="0">
                <a:latin typeface="Avenir Next Medium" panose="020B0503020202020204" pitchFamily="34" charset="0"/>
              </a:rPr>
              <a:t>v</a:t>
            </a:r>
            <a:r>
              <a:rPr lang="en-US" sz="2800" dirty="0">
                <a:latin typeface="Avenir Next Medium" panose="020B0503020202020204" pitchFamily="34" charset="0"/>
              </a:rPr>
              <a:t> = 9, framerate = 500 Hz </a:t>
            </a:r>
          </a:p>
          <a:p>
            <a:r>
              <a:rPr lang="en-US" sz="2400" dirty="0">
                <a:latin typeface="Avenir Next Medium" panose="020B0503020202020204" pitchFamily="34" charset="0"/>
              </a:rPr>
              <a:t>D = 8m, 40x40 subapertures, medium seeing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38B65F-FBC7-A860-A40B-10FA3DCF116E}"/>
              </a:ext>
            </a:extLst>
          </p:cNvPr>
          <p:cNvSpPr/>
          <p:nvPr/>
        </p:nvSpPr>
        <p:spPr>
          <a:xfrm>
            <a:off x="171450" y="5563517"/>
            <a:ext cx="8170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SR ≈ 75 % for bootstrapping (modulation + unwrapping)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76798DC6-EB8E-8F1E-45C9-30751CA43CB4}"/>
              </a:ext>
            </a:extLst>
          </p:cNvPr>
          <p:cNvSpPr/>
          <p:nvPr/>
        </p:nvSpPr>
        <p:spPr>
          <a:xfrm>
            <a:off x="4898290" y="4861797"/>
            <a:ext cx="1104595" cy="383722"/>
          </a:xfrm>
          <a:custGeom>
            <a:avLst/>
            <a:gdLst>
              <a:gd name="connsiteX0" fmla="*/ 0 w 1122947"/>
              <a:gd name="connsiteY0" fmla="*/ 16042 h 609617"/>
              <a:gd name="connsiteX1" fmla="*/ 593558 w 1122947"/>
              <a:gd name="connsiteY1" fmla="*/ 609600 h 609617"/>
              <a:gd name="connsiteX2" fmla="*/ 1122947 w 1122947"/>
              <a:gd name="connsiteY2" fmla="*/ 0 h 60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947" h="609617">
                <a:moveTo>
                  <a:pt x="0" y="16042"/>
                </a:moveTo>
                <a:cubicBezTo>
                  <a:pt x="203200" y="314158"/>
                  <a:pt x="406400" y="612274"/>
                  <a:pt x="593558" y="609600"/>
                </a:cubicBezTo>
                <a:cubicBezTo>
                  <a:pt x="780716" y="606926"/>
                  <a:pt x="951831" y="303463"/>
                  <a:pt x="1122947" y="0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60E60D-783C-2A65-8585-09E59ABC3CD6}"/>
              </a:ext>
            </a:extLst>
          </p:cNvPr>
          <p:cNvSpPr/>
          <p:nvPr/>
        </p:nvSpPr>
        <p:spPr>
          <a:xfrm>
            <a:off x="539025" y="1668691"/>
            <a:ext cx="17043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phase input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FA400E-B530-B8A5-0AC0-DB8DFE226CAA}"/>
              </a:ext>
            </a:extLst>
          </p:cNvPr>
          <p:cNvSpPr/>
          <p:nvPr/>
        </p:nvSpPr>
        <p:spPr>
          <a:xfrm>
            <a:off x="3055074" y="1652052"/>
            <a:ext cx="24481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imZ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phase output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8D7A5F-BEF4-6D2A-CEFF-600661D1AF64}"/>
              </a:ext>
            </a:extLst>
          </p:cNvPr>
          <p:cNvSpPr/>
          <p:nvPr/>
        </p:nvSpPr>
        <p:spPr>
          <a:xfrm>
            <a:off x="5860906" y="1674834"/>
            <a:ext cx="27169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residual 1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iteration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A546E5-4BA9-C51D-EABB-A57285B48930}"/>
              </a:ext>
            </a:extLst>
          </p:cNvPr>
          <p:cNvSpPr/>
          <p:nvPr/>
        </p:nvSpPr>
        <p:spPr>
          <a:xfrm>
            <a:off x="8794438" y="1668083"/>
            <a:ext cx="28035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residual 2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nd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iteration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179ECAA-FF45-7219-DCAB-EC137E500D94}"/>
              </a:ext>
            </a:extLst>
          </p:cNvPr>
          <p:cNvSpPr txBox="1"/>
          <p:nvPr/>
        </p:nvSpPr>
        <p:spPr>
          <a:xfrm>
            <a:off x="3907656" y="5235642"/>
            <a:ext cx="3271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modulation + unwrapping</a:t>
            </a:r>
          </a:p>
        </p:txBody>
      </p:sp>
      <p:sp>
        <p:nvSpPr>
          <p:cNvPr id="39" name="Forme libre 38">
            <a:extLst>
              <a:ext uri="{FF2B5EF4-FFF2-40B4-BE49-F238E27FC236}">
                <a16:creationId xmlns:a16="http://schemas.microsoft.com/office/drawing/2014/main" id="{CB60C1FC-ECA8-FC9D-4866-B55AC550FF2C}"/>
              </a:ext>
            </a:extLst>
          </p:cNvPr>
          <p:cNvSpPr/>
          <p:nvPr/>
        </p:nvSpPr>
        <p:spPr>
          <a:xfrm>
            <a:off x="8287557" y="4860390"/>
            <a:ext cx="929903" cy="396173"/>
          </a:xfrm>
          <a:custGeom>
            <a:avLst/>
            <a:gdLst>
              <a:gd name="connsiteX0" fmla="*/ 0 w 1122947"/>
              <a:gd name="connsiteY0" fmla="*/ 16042 h 609617"/>
              <a:gd name="connsiteX1" fmla="*/ 593558 w 1122947"/>
              <a:gd name="connsiteY1" fmla="*/ 609600 h 609617"/>
              <a:gd name="connsiteX2" fmla="*/ 1122947 w 1122947"/>
              <a:gd name="connsiteY2" fmla="*/ 0 h 60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947" h="609617">
                <a:moveTo>
                  <a:pt x="0" y="16042"/>
                </a:moveTo>
                <a:cubicBezTo>
                  <a:pt x="203200" y="314158"/>
                  <a:pt x="406400" y="612274"/>
                  <a:pt x="593558" y="609600"/>
                </a:cubicBezTo>
                <a:cubicBezTo>
                  <a:pt x="780716" y="606926"/>
                  <a:pt x="951831" y="303463"/>
                  <a:pt x="1122947" y="0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C1B803D-0B52-1CE1-AF24-B75DF7CA242C}"/>
              </a:ext>
            </a:extLst>
          </p:cNvPr>
          <p:cNvSpPr txBox="1"/>
          <p:nvPr/>
        </p:nvSpPr>
        <p:spPr>
          <a:xfrm>
            <a:off x="7717445" y="5231090"/>
            <a:ext cx="2478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small phase regime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64CC1C-FF6C-404D-F917-D3042AE290A7}"/>
              </a:ext>
            </a:extLst>
          </p:cNvPr>
          <p:cNvSpPr/>
          <p:nvPr/>
        </p:nvSpPr>
        <p:spPr>
          <a:xfrm>
            <a:off x="171449" y="5935264"/>
            <a:ext cx="6079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SR ≈ 96 % for small phases reconstruction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8" name="Enregistrement de l’écran 2022-07-13 à 23.05.23" descr="Enregistrement de l’écran 2022-07-13 à 23.05.23">
            <a:hlinkClick r:id="" action="ppaction://media"/>
            <a:extLst>
              <a:ext uri="{FF2B5EF4-FFF2-40B4-BE49-F238E27FC236}">
                <a16:creationId xmlns:a16="http://schemas.microsoft.com/office/drawing/2014/main" id="{3A2B8AE5-AEF3-FEBA-6359-527FB2349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4017" y="2025338"/>
            <a:ext cx="11465437" cy="2782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F66DBC8-E0D6-49AB-7358-E479B769F203}"/>
                  </a:ext>
                </a:extLst>
              </p:cNvPr>
              <p:cNvSpPr txBox="1"/>
              <p:nvPr/>
            </p:nvSpPr>
            <p:spPr>
              <a:xfrm>
                <a:off x="5938583" y="4781900"/>
                <a:ext cx="2561609" cy="494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fr-FR" sz="2400" b="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fr-FR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≈0.29 </m:t>
                      </m:r>
                      <m:sSup>
                        <m:sSupPr>
                          <m:ctrlPr>
                            <a:rPr lang="fr-FR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rad</m:t>
                          </m:r>
                        </m:e>
                        <m:sup>
                          <m:r>
                            <a:rPr lang="fr-FR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F66DBC8-E0D6-49AB-7358-E479B769F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3" y="4781900"/>
                <a:ext cx="2561609" cy="494302"/>
              </a:xfrm>
              <a:prstGeom prst="rect">
                <a:avLst/>
              </a:prstGeom>
              <a:blipFill>
                <a:blip r:embed="rId81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C2836D-CE6D-F7FB-A28D-AD8A1D1BD26E}"/>
                  </a:ext>
                </a:extLst>
              </p:cNvPr>
              <p:cNvSpPr txBox="1"/>
              <p:nvPr/>
            </p:nvSpPr>
            <p:spPr>
              <a:xfrm>
                <a:off x="9217460" y="4827011"/>
                <a:ext cx="2561609" cy="498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fr-FR" sz="2400" b="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fr-FR" sz="24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≈0.04 </m:t>
                      </m:r>
                      <m:sSup>
                        <m:sSupPr>
                          <m:ctrlPr>
                            <a:rPr lang="fr-FR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rad</m:t>
                          </m:r>
                        </m:e>
                        <m:sup>
                          <m:r>
                            <a:rPr lang="fr-FR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C2836D-CE6D-F7FB-A28D-AD8A1D1BD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460" y="4827011"/>
                <a:ext cx="2561609" cy="498791"/>
              </a:xfrm>
              <a:prstGeom prst="rect">
                <a:avLst/>
              </a:prstGeom>
              <a:blipFill>
                <a:blip r:embed="rId82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3227EC35-2845-03DB-7F19-6FDFCC7F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DC73D1E2-19A8-95FC-24B5-1570766A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2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/>
      <p:bldP spid="41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305FFB-30BE-BE1B-2761-D9D2AD14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11</a:t>
            </a:fld>
            <a:r>
              <a:rPr lang="en-US" dirty="0"/>
              <a:t>/14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3C2F99-EA8B-8D80-46FB-155CF206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7911"/>
            <a:ext cx="12079197" cy="33579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FA67F4-1148-2B54-60E8-C58D5043841D}"/>
              </a:ext>
            </a:extLst>
          </p:cNvPr>
          <p:cNvSpPr/>
          <p:nvPr/>
        </p:nvSpPr>
        <p:spPr>
          <a:xfrm>
            <a:off x="171450" y="272534"/>
            <a:ext cx="4794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Experimental results :</a:t>
            </a:r>
            <a:endParaRPr lang="en-US" sz="3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E26EA0-6B93-2754-0F9D-55DB88F8F56B}"/>
              </a:ext>
            </a:extLst>
          </p:cNvPr>
          <p:cNvSpPr txBox="1"/>
          <p:nvPr/>
        </p:nvSpPr>
        <p:spPr>
          <a:xfrm>
            <a:off x="154547" y="824938"/>
            <a:ext cx="707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78BB"/>
                </a:solidFill>
                <a:latin typeface="Avenir Next Medium" panose="020B0503020202020204" pitchFamily="34" charset="0"/>
              </a:rPr>
              <a:t>Comparison of the phase from the two outputs 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394E826-175D-2F09-C585-034F2646ED46}"/>
                  </a:ext>
                </a:extLst>
              </p:cNvPr>
              <p:cNvSpPr txBox="1"/>
              <p:nvPr/>
            </p:nvSpPr>
            <p:spPr>
              <a:xfrm>
                <a:off x="7679646" y="1337544"/>
                <a:ext cx="4399551" cy="430887"/>
              </a:xfrm>
              <a:prstGeom prst="rect">
                <a:avLst/>
              </a:prstGeom>
              <a:noFill/>
              <a:ln cap="rnd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  <a:latin typeface="Avenir Next Medium" panose="020B0503020202020204" pitchFamily="34" charset="0"/>
                  </a:rPr>
                  <a:t>residual variance: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σ</m:t>
                        </m:r>
                      </m:e>
                      <m:sup>
                        <m:r>
                          <a:rPr lang="fr-FR" sz="2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2</m:t>
                        </m:r>
                      </m:sup>
                    </m:sSup>
                    <m:r>
                      <a:rPr lang="fr-FR" sz="2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 Plain" pitchFamily="2" charset="-78"/>
                      </a:rPr>
                      <m:t>≈0.12 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rad</a:t>
                </a:r>
                <a:r>
                  <a:rPr lang="en-US" sz="2200" baseline="300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2</a:t>
                </a:r>
                <a:endParaRPr lang="en-US" sz="2200" dirty="0">
                  <a:solidFill>
                    <a:srgbClr val="C00000"/>
                  </a:solidFill>
                  <a:latin typeface="Avenir Next" panose="020B050302020202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394E826-175D-2F09-C585-034F2646E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646" y="1337544"/>
                <a:ext cx="4399551" cy="430887"/>
              </a:xfrm>
              <a:prstGeom prst="rect">
                <a:avLst/>
              </a:prstGeom>
              <a:blipFill>
                <a:blip r:embed="rId3"/>
                <a:stretch>
                  <a:fillRect l="-1724" t="-2778" b="-27778"/>
                </a:stretch>
              </a:blipFill>
              <a:ln cap="rnd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BF5A312E-716C-4E90-04B0-00281EEC7195}"/>
              </a:ext>
            </a:extLst>
          </p:cNvPr>
          <p:cNvSpPr txBox="1"/>
          <p:nvPr/>
        </p:nvSpPr>
        <p:spPr>
          <a:xfrm>
            <a:off x="171450" y="1286603"/>
            <a:ext cx="5245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78BB"/>
                </a:solidFill>
                <a:latin typeface="Avenir Next Medium" panose="020B0503020202020204" pitchFamily="34" charset="0"/>
              </a:rPr>
              <a:t>Phase step introduced by a SLM (≈150 nm)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B691AF-5E7E-5F4A-0325-2FA83A426339}"/>
              </a:ext>
            </a:extLst>
          </p:cNvPr>
          <p:cNvSpPr/>
          <p:nvPr/>
        </p:nvSpPr>
        <p:spPr>
          <a:xfrm>
            <a:off x="583625" y="1922305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Anti-symmetric output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E7098-666A-E692-C3E5-077661092EB2}"/>
              </a:ext>
            </a:extLst>
          </p:cNvPr>
          <p:cNvSpPr/>
          <p:nvPr/>
        </p:nvSpPr>
        <p:spPr>
          <a:xfrm>
            <a:off x="4743666" y="1922305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Symmetric output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78248B-2C2B-B79A-8DD2-10798F8424A6}"/>
              </a:ext>
            </a:extLst>
          </p:cNvPr>
          <p:cNvSpPr/>
          <p:nvPr/>
        </p:nvSpPr>
        <p:spPr>
          <a:xfrm>
            <a:off x="9338947" y="1973245"/>
            <a:ext cx="128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Difference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592226-3D2D-DCC5-4BEB-BD36D2E09E78}"/>
              </a:ext>
            </a:extLst>
          </p:cNvPr>
          <p:cNvSpPr/>
          <p:nvPr/>
        </p:nvSpPr>
        <p:spPr>
          <a:xfrm>
            <a:off x="361045" y="5700500"/>
            <a:ext cx="9405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iMZ high sensitivity to phase steps + measure of amplitude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E1C1D919-7C77-F931-E0FF-FDAFECE5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2DEBA8-34AE-9387-7336-AC50B036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92DA3C-549E-8032-D5DD-12433216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12</a:t>
            </a:fld>
            <a:r>
              <a:rPr lang="en-US" dirty="0"/>
              <a:t>/14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62EF9B-00EB-1A5A-8D4C-10A170804DF9}"/>
              </a:ext>
            </a:extLst>
          </p:cNvPr>
          <p:cNvSpPr/>
          <p:nvPr/>
        </p:nvSpPr>
        <p:spPr>
          <a:xfrm>
            <a:off x="171450" y="272534"/>
            <a:ext cx="4794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Experimental results :</a:t>
            </a:r>
            <a:endParaRPr lang="en-US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231D5B-8FB1-B244-EC48-A5ED339217D4}"/>
              </a:ext>
            </a:extLst>
          </p:cNvPr>
          <p:cNvSpPr txBox="1"/>
          <p:nvPr/>
        </p:nvSpPr>
        <p:spPr>
          <a:xfrm>
            <a:off x="200341" y="787116"/>
            <a:ext cx="11481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Medium" panose="020B0503020202020204" pitchFamily="34" charset="0"/>
              </a:rPr>
              <a:t>Correction loop : phase screen on a 256x256 SLM correction with a 12x12 DM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98A5DC1-6A1D-F05B-B120-B4E1FE7C3F5A}"/>
              </a:ext>
            </a:extLst>
          </p:cNvPr>
          <p:cNvSpPr txBox="1"/>
          <p:nvPr/>
        </p:nvSpPr>
        <p:spPr>
          <a:xfrm>
            <a:off x="373513" y="4955240"/>
            <a:ext cx="5687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Accurate measurement at 1</a:t>
            </a:r>
            <a:r>
              <a:rPr lang="en-US" sz="2400" baseline="30000" dirty="0">
                <a:solidFill>
                  <a:srgbClr val="C00000"/>
                </a:solidFill>
                <a:latin typeface="Avenir Next Medium" panose="020B0503020202020204" pitchFamily="34" charset="0"/>
              </a:rPr>
              <a:t>st</a:t>
            </a:r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 iteration </a:t>
            </a:r>
          </a:p>
          <a:p>
            <a:r>
              <a:rPr lang="en-US" sz="2400" dirty="0">
                <a:solidFill>
                  <a:srgbClr val="C00000"/>
                </a:solidFill>
                <a:latin typeface="Avenir Next Medium" panose="020B0503020202020204" pitchFamily="34" charset="0"/>
              </a:rPr>
              <a:t>Strehl ratio &gt; 90%  after 2 iterations</a:t>
            </a:r>
          </a:p>
        </p:txBody>
      </p:sp>
      <p:sp>
        <p:nvSpPr>
          <p:cNvPr id="23" name="Espace réservé du pied de page 5">
            <a:extLst>
              <a:ext uri="{FF2B5EF4-FFF2-40B4-BE49-F238E27FC236}">
                <a16:creationId xmlns:a16="http://schemas.microsoft.com/office/drawing/2014/main" id="{B330EC61-AB26-27B8-F472-F9B692F6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Espace réservé de la date 4">
            <a:extLst>
              <a:ext uri="{FF2B5EF4-FFF2-40B4-BE49-F238E27FC236}">
                <a16:creationId xmlns:a16="http://schemas.microsoft.com/office/drawing/2014/main" id="{9A3493FE-0C78-3D93-672E-B9E8C345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55C9E54-5F1A-070F-E521-B0516C968557}"/>
              </a:ext>
            </a:extLst>
          </p:cNvPr>
          <p:cNvGrpSpPr/>
          <p:nvPr/>
        </p:nvGrpSpPr>
        <p:grpSpPr>
          <a:xfrm>
            <a:off x="264713" y="1186841"/>
            <a:ext cx="11690681" cy="3739351"/>
            <a:chOff x="264713" y="1431773"/>
            <a:chExt cx="11690681" cy="3739351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C3613054-08D5-E18C-F20A-9CAAAF8F3EE5}"/>
                </a:ext>
              </a:extLst>
            </p:cNvPr>
            <p:cNvGrpSpPr/>
            <p:nvPr/>
          </p:nvGrpSpPr>
          <p:grpSpPr>
            <a:xfrm>
              <a:off x="264713" y="1431773"/>
              <a:ext cx="11690681" cy="3739351"/>
              <a:chOff x="501319" y="1871486"/>
              <a:chExt cx="11690681" cy="3739351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730494F4-5A4D-6C95-AFED-33616FF6E40C}"/>
                  </a:ext>
                </a:extLst>
              </p:cNvPr>
              <p:cNvGrpSpPr/>
              <p:nvPr/>
            </p:nvGrpSpPr>
            <p:grpSpPr>
              <a:xfrm>
                <a:off x="501319" y="1871486"/>
                <a:ext cx="11690681" cy="3739351"/>
                <a:chOff x="374649" y="1693611"/>
                <a:chExt cx="11690681" cy="3739351"/>
              </a:xfrm>
            </p:grpSpPr>
            <p:pic>
              <p:nvPicPr>
                <p:cNvPr id="2" name="Enregistrement de l’écran 2022-10-14 à 11.57.32">
                  <a:hlinkClick r:id="" action="ppaction://media"/>
                  <a:extLst>
                    <a:ext uri="{FF2B5EF4-FFF2-40B4-BE49-F238E27FC236}">
                      <a16:creationId xmlns:a16="http://schemas.microsoft.com/office/drawing/2014/main" id="{089C5AC4-36C1-6ABF-4C65-3C584DF2615D}"/>
                    </a:ext>
                  </a:extLst>
                </p:cNvPr>
                <p:cNvPicPr>
                  <a:picLocks noChangeAspect="1"/>
                </p:cNvPicPr>
                <p:nvPr>
                  <a:videoFile r:link="rId2"/>
                  <p:extLst>
                    <p:ext uri="{DAA4B4D4-6D71-4841-9C94-3DE7FCFB9230}">
                      <p14:media xmlns:p14="http://schemas.microsoft.com/office/powerpoint/2010/main" r:embed="rId1"/>
                    </p:ext>
                  </p:extLst>
                </p:nvPr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8562" y="1937327"/>
                  <a:ext cx="11442700" cy="3175000"/>
                </a:xfrm>
                <a:prstGeom prst="rect">
                  <a:avLst/>
                </a:prstGeom>
              </p:spPr>
            </p:pic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256C12D8-6489-315F-1B3C-B696C7D80D88}"/>
                    </a:ext>
                  </a:extLst>
                </p:cNvPr>
                <p:cNvGrpSpPr/>
                <p:nvPr/>
              </p:nvGrpSpPr>
              <p:grpSpPr>
                <a:xfrm>
                  <a:off x="1141740" y="1693611"/>
                  <a:ext cx="9287658" cy="461322"/>
                  <a:chOff x="1364666" y="3092248"/>
                  <a:chExt cx="9287658" cy="461322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E2DD035E-7DFB-981F-A528-7B696B9615EC}"/>
                      </a:ext>
                    </a:extLst>
                  </p:cNvPr>
                  <p:cNvSpPr/>
                  <p:nvPr/>
                </p:nvSpPr>
                <p:spPr>
                  <a:xfrm>
                    <a:off x="1364666" y="3092248"/>
                    <a:ext cx="1377108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</a:rPr>
                      <a:t>raw pupil</a:t>
                    </a: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174915CA-8B88-7531-8B6B-66FF6406B2F4}"/>
                      </a:ext>
                    </a:extLst>
                  </p:cNvPr>
                  <p:cNvSpPr/>
                  <p:nvPr/>
                </p:nvSpPr>
                <p:spPr>
                  <a:xfrm>
                    <a:off x="5139065" y="3092248"/>
                    <a:ext cx="1701107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</a:rPr>
                      <a:t>phase pupil</a:t>
                    </a: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A3443648-DB8C-125E-568D-93532100B02E}"/>
                      </a:ext>
                    </a:extLst>
                  </p:cNvPr>
                  <p:cNvSpPr/>
                  <p:nvPr/>
                </p:nvSpPr>
                <p:spPr>
                  <a:xfrm>
                    <a:off x="9658141" y="3122683"/>
                    <a:ext cx="994183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</a:rPr>
                      <a:t>image</a:t>
                    </a:r>
                  </a:p>
                </p:txBody>
              </p:sp>
            </p:grp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C81C31A5-4243-8AF5-B66F-375D01898AD4}"/>
                    </a:ext>
                  </a:extLst>
                </p:cNvPr>
                <p:cNvSpPr/>
                <p:nvPr/>
              </p:nvSpPr>
              <p:spPr>
                <a:xfrm>
                  <a:off x="11697195" y="1950594"/>
                  <a:ext cx="368135" cy="33458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4B7F658-EDA9-E05C-FE30-B7F15A7252F2}"/>
                    </a:ext>
                  </a:extLst>
                </p:cNvPr>
                <p:cNvSpPr/>
                <p:nvPr/>
              </p:nvSpPr>
              <p:spPr>
                <a:xfrm rot="5400000">
                  <a:off x="5911931" y="-472455"/>
                  <a:ext cx="368135" cy="114426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D29070-92E5-78B8-4DF5-05386FFAE584}"/>
                  </a:ext>
                </a:extLst>
              </p:cNvPr>
              <p:cNvSpPr/>
              <p:nvPr/>
            </p:nvSpPr>
            <p:spPr>
              <a:xfrm rot="5400000">
                <a:off x="7551247" y="3570178"/>
                <a:ext cx="954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</a:rPr>
                  <a:t>radians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FE4F110-C310-D4A8-4151-6C24DB9C7A19}"/>
                  </a:ext>
                </a:extLst>
              </p:cNvPr>
              <p:cNvSpPr/>
              <p:nvPr/>
            </p:nvSpPr>
            <p:spPr>
              <a:xfrm rot="5400000">
                <a:off x="3719593" y="3509237"/>
                <a:ext cx="6848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</a:rPr>
                  <a:t>ADU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A237D2-619C-4E89-7168-8564A07DEAA7}"/>
                  </a:ext>
                </a:extLst>
              </p:cNvPr>
              <p:cNvSpPr/>
              <p:nvPr/>
            </p:nvSpPr>
            <p:spPr>
              <a:xfrm rot="5400000">
                <a:off x="11564693" y="3570178"/>
                <a:ext cx="6848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</a:rPr>
                  <a:t>ADU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A6D8A-98C2-E3CA-575A-4DD00317634F}"/>
                </a:ext>
              </a:extLst>
            </p:cNvPr>
            <p:cNvSpPr/>
            <p:nvPr/>
          </p:nvSpPr>
          <p:spPr>
            <a:xfrm>
              <a:off x="4334256" y="1862476"/>
              <a:ext cx="2644768" cy="2789668"/>
            </a:xfrm>
            <a:prstGeom prst="rect">
              <a:avLst/>
            </a:prstGeom>
            <a:noFill/>
            <a:ln w="539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7329151-8E82-3580-ADA1-FCC3B00E71E5}"/>
                </a:ext>
              </a:extLst>
            </p:cNvPr>
            <p:cNvSpPr/>
            <p:nvPr/>
          </p:nvSpPr>
          <p:spPr>
            <a:xfrm>
              <a:off x="8277097" y="1860729"/>
              <a:ext cx="2644768" cy="2789668"/>
            </a:xfrm>
            <a:prstGeom prst="rect">
              <a:avLst/>
            </a:prstGeom>
            <a:noFill/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B4568DF7-CAAB-1B46-F106-69148E7EC321}"/>
              </a:ext>
            </a:extLst>
          </p:cNvPr>
          <p:cNvGrpSpPr/>
          <p:nvPr/>
        </p:nvGrpSpPr>
        <p:grpSpPr>
          <a:xfrm>
            <a:off x="6422280" y="4590346"/>
            <a:ext cx="2404045" cy="2084295"/>
            <a:chOff x="6979024" y="4560943"/>
            <a:chExt cx="2404045" cy="2084295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65C05D26-7CDA-5531-F1C5-2B347C730EC7}"/>
                </a:ext>
              </a:extLst>
            </p:cNvPr>
            <p:cNvGrpSpPr/>
            <p:nvPr/>
          </p:nvGrpSpPr>
          <p:grpSpPr>
            <a:xfrm>
              <a:off x="6979024" y="4782879"/>
              <a:ext cx="1987778" cy="1862359"/>
              <a:chOff x="3355610" y="2786744"/>
              <a:chExt cx="2250148" cy="2108174"/>
            </a:xfrm>
          </p:grpSpPr>
          <p:sp>
            <p:nvSpPr>
              <p:cNvPr id="35" name="Trapèze 34">
                <a:extLst>
                  <a:ext uri="{FF2B5EF4-FFF2-40B4-BE49-F238E27FC236}">
                    <a16:creationId xmlns:a16="http://schemas.microsoft.com/office/drawing/2014/main" id="{E12AD756-37ED-D5BD-E2D0-77DDCDCB4E0F}"/>
                  </a:ext>
                </a:extLst>
              </p:cNvPr>
              <p:cNvSpPr/>
              <p:nvPr/>
            </p:nvSpPr>
            <p:spPr>
              <a:xfrm>
                <a:off x="3407229" y="2786744"/>
                <a:ext cx="2155371" cy="642258"/>
              </a:xfrm>
              <a:prstGeom prst="trapezoid">
                <a:avLst>
                  <a:gd name="adj" fmla="val 88085"/>
                </a:avLst>
              </a:prstGeom>
              <a:solidFill>
                <a:srgbClr val="ADEDF8">
                  <a:alpha val="3411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apèze 35">
                <a:extLst>
                  <a:ext uri="{FF2B5EF4-FFF2-40B4-BE49-F238E27FC236}">
                    <a16:creationId xmlns:a16="http://schemas.microsoft.com/office/drawing/2014/main" id="{054D74DF-D2AF-2B5C-7C04-52E062F660B2}"/>
                  </a:ext>
                </a:extLst>
              </p:cNvPr>
              <p:cNvSpPr/>
              <p:nvPr/>
            </p:nvSpPr>
            <p:spPr>
              <a:xfrm rot="10800000">
                <a:off x="3407229" y="3429000"/>
                <a:ext cx="2155371" cy="642258"/>
              </a:xfrm>
              <a:prstGeom prst="trapezoid">
                <a:avLst>
                  <a:gd name="adj" fmla="val 82175"/>
                </a:avLst>
              </a:prstGeom>
              <a:solidFill>
                <a:srgbClr val="ADEDF8">
                  <a:alpha val="3411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riangle 36">
                <a:extLst>
                  <a:ext uri="{FF2B5EF4-FFF2-40B4-BE49-F238E27FC236}">
                    <a16:creationId xmlns:a16="http://schemas.microsoft.com/office/drawing/2014/main" id="{0B64CD28-A58B-BF46-1E54-541C04C1A75B}"/>
                  </a:ext>
                </a:extLst>
              </p:cNvPr>
              <p:cNvSpPr/>
              <p:nvPr/>
            </p:nvSpPr>
            <p:spPr>
              <a:xfrm rot="10800000">
                <a:off x="3954698" y="4085090"/>
                <a:ext cx="1064440" cy="570263"/>
              </a:xfrm>
              <a:prstGeom prst="triangle">
                <a:avLst>
                  <a:gd name="adj" fmla="val 52204"/>
                </a:avLst>
              </a:prstGeom>
              <a:solidFill>
                <a:srgbClr val="ADEDF8">
                  <a:alpha val="3411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3A4EA98B-5B20-E198-15A7-29E2D2CC30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5610" y="2858738"/>
                <a:ext cx="1557584" cy="1651847"/>
              </a:xfrm>
              <a:prstGeom prst="line">
                <a:avLst/>
              </a:prstGeom>
              <a:ln w="28575">
                <a:solidFill>
                  <a:srgbClr val="3378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93C8A921-074E-CB82-06CB-2FFDD4EFF4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7176" y="2790967"/>
                <a:ext cx="677528" cy="638032"/>
              </a:xfrm>
              <a:prstGeom prst="line">
                <a:avLst/>
              </a:prstGeom>
              <a:ln w="28575">
                <a:solidFill>
                  <a:srgbClr val="3378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2EA9FA5D-7878-D0F3-9FA5-D5DD3B6C97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4914" y="3004718"/>
                <a:ext cx="1120844" cy="1066540"/>
              </a:xfrm>
              <a:prstGeom prst="line">
                <a:avLst/>
              </a:prstGeom>
              <a:ln w="28575">
                <a:solidFill>
                  <a:srgbClr val="3378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07547219-930E-2A48-16F6-AE272548BA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94" y="2786744"/>
                <a:ext cx="1064064" cy="1142472"/>
              </a:xfrm>
              <a:prstGeom prst="line">
                <a:avLst/>
              </a:prstGeom>
              <a:ln w="28575">
                <a:solidFill>
                  <a:srgbClr val="3378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98D5EBB3-D29C-E7AC-1FBD-D960B80D4686}"/>
                  </a:ext>
                </a:extLst>
              </p:cNvPr>
              <p:cNvGrpSpPr/>
              <p:nvPr/>
            </p:nvGrpSpPr>
            <p:grpSpPr>
              <a:xfrm rot="2654559">
                <a:off x="4878800" y="4565577"/>
                <a:ext cx="546578" cy="329341"/>
                <a:chOff x="4892197" y="2315360"/>
                <a:chExt cx="546578" cy="329341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3C2854F-BA4C-E55C-E5F3-581C1F2305EE}"/>
                    </a:ext>
                  </a:extLst>
                </p:cNvPr>
                <p:cNvSpPr/>
                <p:nvPr/>
              </p:nvSpPr>
              <p:spPr>
                <a:xfrm>
                  <a:off x="4995644" y="2315360"/>
                  <a:ext cx="443131" cy="32934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B076690-67D6-A657-B3A9-A46DEF643BA4}"/>
                    </a:ext>
                  </a:extLst>
                </p:cNvPr>
                <p:cNvSpPr/>
                <p:nvPr/>
              </p:nvSpPr>
              <p:spPr>
                <a:xfrm>
                  <a:off x="4892197" y="2388108"/>
                  <a:ext cx="100321" cy="18384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CB4C8471-8CCB-B05C-B29D-4B4E4DDA1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1880" y="4091047"/>
                <a:ext cx="125733" cy="0"/>
              </a:xfrm>
              <a:prstGeom prst="line">
                <a:avLst/>
              </a:prstGeom>
              <a:ln w="41275">
                <a:solidFill>
                  <a:srgbClr val="00F6E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AAD910F1-9CE0-BB82-B8F5-2BF8163BBC32}"/>
                </a:ext>
              </a:extLst>
            </p:cNvPr>
            <p:cNvGrpSpPr/>
            <p:nvPr/>
          </p:nvGrpSpPr>
          <p:grpSpPr>
            <a:xfrm rot="16417917">
              <a:off x="8978038" y="4569896"/>
              <a:ext cx="413984" cy="396078"/>
              <a:chOff x="9029825" y="5789640"/>
              <a:chExt cx="413984" cy="396078"/>
            </a:xfrm>
            <a:solidFill>
              <a:srgbClr val="7030A0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C540D6B-C998-28A1-FA72-9C97549D3ACD}"/>
                  </a:ext>
                </a:extLst>
              </p:cNvPr>
              <p:cNvSpPr/>
              <p:nvPr/>
            </p:nvSpPr>
            <p:spPr>
              <a:xfrm rot="2654559">
                <a:off x="9052348" y="5894778"/>
                <a:ext cx="391461" cy="29094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B1338E6-B143-4684-778C-6031E5670F1F}"/>
                  </a:ext>
                </a:extLst>
              </p:cNvPr>
              <p:cNvSpPr/>
              <p:nvPr/>
            </p:nvSpPr>
            <p:spPr>
              <a:xfrm rot="2654559">
                <a:off x="9029825" y="5789640"/>
                <a:ext cx="88623" cy="162407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A5B75-8C9B-26CE-A194-0EA6F0C7AF88}"/>
              </a:ext>
            </a:extLst>
          </p:cNvPr>
          <p:cNvSpPr/>
          <p:nvPr/>
        </p:nvSpPr>
        <p:spPr>
          <a:xfrm>
            <a:off x="8778249" y="4791913"/>
            <a:ext cx="3459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PSF on the coronographic path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(behind the pinhole)</a:t>
            </a:r>
          </a:p>
        </p:txBody>
      </p:sp>
    </p:spTree>
    <p:extLst>
      <p:ext uri="{BB962C8B-B14F-4D97-AF65-F5344CB8AC3E}">
        <p14:creationId xmlns:p14="http://schemas.microsoft.com/office/powerpoint/2010/main" val="149288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92DA3C-549E-8032-D5DD-12433216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13</a:t>
            </a:fld>
            <a:r>
              <a:rPr lang="en-US" dirty="0"/>
              <a:t>/14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62EF9B-00EB-1A5A-8D4C-10A170804DF9}"/>
              </a:ext>
            </a:extLst>
          </p:cNvPr>
          <p:cNvSpPr/>
          <p:nvPr/>
        </p:nvSpPr>
        <p:spPr>
          <a:xfrm>
            <a:off x="171450" y="272534"/>
            <a:ext cx="4794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Experimental results :</a:t>
            </a:r>
            <a:endParaRPr lang="en-US" sz="3600" dirty="0"/>
          </a:p>
        </p:txBody>
      </p:sp>
      <p:sp>
        <p:nvSpPr>
          <p:cNvPr id="23" name="Espace réservé du pied de page 5">
            <a:extLst>
              <a:ext uri="{FF2B5EF4-FFF2-40B4-BE49-F238E27FC236}">
                <a16:creationId xmlns:a16="http://schemas.microsoft.com/office/drawing/2014/main" id="{B330EC61-AB26-27B8-F472-F9B692F6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920" y="6324801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18B5B7-4386-6EA5-3BAE-D0BC083FF574}"/>
              </a:ext>
            </a:extLst>
          </p:cNvPr>
          <p:cNvSpPr txBox="1"/>
          <p:nvPr/>
        </p:nvSpPr>
        <p:spPr>
          <a:xfrm>
            <a:off x="171450" y="873465"/>
            <a:ext cx="1181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78BB"/>
                </a:solidFill>
                <a:latin typeface="Avenir Next Medium" panose="020B0503020202020204" pitchFamily="34" charset="0"/>
              </a:rPr>
              <a:t>Flux calibration : </a:t>
            </a:r>
            <a:r>
              <a:rPr lang="en-US" sz="2400" dirty="0">
                <a:latin typeface="Avenir Next Medium" panose="020B0503020202020204" pitchFamily="34" charset="0"/>
              </a:rPr>
              <a:t>necessity to take into account the flux variation on the pinhole due to the phase diversity </a:t>
            </a:r>
            <a:endParaRPr lang="en-US" sz="2800" dirty="0">
              <a:latin typeface="Avenir Next Medium" panose="020B0503020202020204" pitchFamily="34" charset="0"/>
            </a:endParaRPr>
          </a:p>
          <a:p>
            <a:r>
              <a:rPr lang="en-US" sz="2800" dirty="0">
                <a:solidFill>
                  <a:srgbClr val="3378BB"/>
                </a:solidFill>
                <a:latin typeface="Avenir Next Medium" panose="020B0503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57B69E2-A687-24F9-0AF8-C69EEAF3AF2B}"/>
                  </a:ext>
                </a:extLst>
              </p:cNvPr>
              <p:cNvSpPr txBox="1"/>
              <p:nvPr/>
            </p:nvSpPr>
            <p:spPr>
              <a:xfrm>
                <a:off x="4401885" y="2099349"/>
                <a:ext cx="61053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cs typeface="Al Bayan" pitchFamily="2" charset="-78"/>
                        </a:rPr>
                        <m:t>𝑚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Al Bayan" pitchFamily="2" charset="-78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𝛼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𝐶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+</m:t>
                      </m:r>
                      <m:r>
                        <a:rPr lang="en-US" sz="24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𝛄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𝛽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𝐶</m:t>
                          </m:r>
                        </m:sub>
                      </m:sSub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l Bayan" pitchFamily="2" charset="-7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𝑧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 </m:t>
                      </m:r>
                    </m:oMath>
                  </m:oMathPara>
                </a14:m>
                <a:endParaRPr lang="en-US" sz="2400" i="1" dirty="0">
                  <a:latin typeface="Avenir Next" panose="020B0503020202020204" pitchFamily="34" charset="0"/>
                  <a:ea typeface="Cambria Math" panose="02040503050406030204" pitchFamily="18" charset="0"/>
                  <a:cs typeface="Al Bayan" pitchFamily="2" charset="-78"/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57B69E2-A687-24F9-0AF8-C69EEAF3A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885" y="2099349"/>
                <a:ext cx="6105378" cy="461665"/>
              </a:xfrm>
              <a:prstGeom prst="rect">
                <a:avLst/>
              </a:prstGeom>
              <a:blipFill>
                <a:blip r:embed="rId2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AB13BBBA-1114-EF48-E8A4-E4DF1D7A7631}"/>
              </a:ext>
            </a:extLst>
          </p:cNvPr>
          <p:cNvSpPr txBox="1"/>
          <p:nvPr/>
        </p:nvSpPr>
        <p:spPr>
          <a:xfrm>
            <a:off x="5475237" y="1745972"/>
            <a:ext cx="6105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Avenir Next Medium" panose="020B0503020202020204" pitchFamily="34" charset="0"/>
              </a:rPr>
              <a:t>Refining the calibration model : </a:t>
            </a:r>
            <a:endParaRPr lang="en-US" sz="2200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ED9D129-10A0-D23F-D13E-CE6F9179A297}"/>
              </a:ext>
            </a:extLst>
          </p:cNvPr>
          <p:cNvGrpSpPr/>
          <p:nvPr/>
        </p:nvGrpSpPr>
        <p:grpSpPr>
          <a:xfrm>
            <a:off x="200758" y="1725928"/>
            <a:ext cx="6323385" cy="4804066"/>
            <a:chOff x="151728" y="1792799"/>
            <a:chExt cx="6323385" cy="4804066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D185705-82D0-4A13-220C-E03B061AC491}"/>
                </a:ext>
              </a:extLst>
            </p:cNvPr>
            <p:cNvSpPr txBox="1"/>
            <p:nvPr/>
          </p:nvSpPr>
          <p:spPr>
            <a:xfrm>
              <a:off x="151728" y="1792799"/>
              <a:ext cx="611204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>
                  <a:latin typeface="Avenir Next Medium" panose="020B0503020202020204" pitchFamily="34" charset="0"/>
                </a:rPr>
                <a:t>PSF image behind the pinhole :</a:t>
              </a:r>
              <a:endParaRPr lang="en-US" sz="2200" dirty="0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0870C589-0FAB-E3BE-08F7-5793C8D5802A}"/>
                </a:ext>
              </a:extLst>
            </p:cNvPr>
            <p:cNvGrpSpPr/>
            <p:nvPr/>
          </p:nvGrpSpPr>
          <p:grpSpPr>
            <a:xfrm>
              <a:off x="730035" y="2140173"/>
              <a:ext cx="5745078" cy="4456692"/>
              <a:chOff x="171450" y="1770601"/>
              <a:chExt cx="5745078" cy="4456692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2E01FC9C-5353-6AF2-161B-C0A1C7846E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6410" b="50293"/>
              <a:stretch/>
            </p:blipFill>
            <p:spPr>
              <a:xfrm>
                <a:off x="838200" y="2126304"/>
                <a:ext cx="2580996" cy="1950522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4E453F4-5FFB-5567-ED2E-D4D92FC07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0293" r="66410"/>
              <a:stretch/>
            </p:blipFill>
            <p:spPr>
              <a:xfrm>
                <a:off x="838200" y="4276771"/>
                <a:ext cx="2580996" cy="195052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ZoneTexte 31">
                    <a:extLst>
                      <a:ext uri="{FF2B5EF4-FFF2-40B4-BE49-F238E27FC236}">
                        <a16:creationId xmlns:a16="http://schemas.microsoft.com/office/drawing/2014/main" id="{56D58DFF-253F-4F10-2526-03DA7BBD55A4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50" y="1770601"/>
                    <a:ext cx="5745078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dirty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a:rPr lang="fr-FR" sz="2000" b="0" i="0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r>
                      <a:rPr lang="en-US" sz="2000" dirty="0">
                        <a:latin typeface="Avenir Next" panose="020B0503020202020204" pitchFamily="34" charset="0"/>
                      </a:rPr>
                      <a:t> </a:t>
                    </a:r>
                    <a:r>
                      <a:rPr lang="en-US" dirty="0">
                        <a:latin typeface="Avenir Next" panose="020B0503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ϕ</m:t>
                            </m:r>
                          </m:e>
                          <m: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dirty="0">
                        <a:latin typeface="Avenir Next" panose="020B0503020202020204" pitchFamily="34" charset="0"/>
                      </a:rPr>
                      <a:t>reference phase)</a:t>
                    </a:r>
                  </a:p>
                </p:txBody>
              </p:sp>
            </mc:Choice>
            <mc:Fallback xmlns="">
              <p:sp>
                <p:nvSpPr>
                  <p:cNvPr id="32" name="ZoneTexte 31">
                    <a:extLst>
                      <a:ext uri="{FF2B5EF4-FFF2-40B4-BE49-F238E27FC236}">
                        <a16:creationId xmlns:a16="http://schemas.microsoft.com/office/drawing/2014/main" id="{56D58DFF-253F-4F10-2526-03DA7BBD55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450" y="1770601"/>
                    <a:ext cx="5745078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D4CA2166-E922-D38E-1E85-A16184F6BEB2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50" y="3991536"/>
                    <a:ext cx="5745078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dirty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 b="0" i="0" dirty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oMath>
                    </a14:m>
                    <a:r>
                      <a:rPr lang="en-US" sz="2000" dirty="0">
                        <a:latin typeface="Avenir Next" panose="020B0503020202020204" pitchFamily="34" charset="0"/>
                      </a:rPr>
                      <a:t> </a:t>
                    </a:r>
                    <a:r>
                      <a:rPr lang="en-US" dirty="0">
                        <a:latin typeface="Avenir Next" panose="020B0503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ϕ</m:t>
                            </m:r>
                          </m:e>
                          <m: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lang="en-US" dirty="0">
                        <a:latin typeface="Avenir Next" panose="020B0503020202020204" pitchFamily="34" charset="0"/>
                      </a:rPr>
                      <a:t> random phase applied)</a:t>
                    </a:r>
                  </a:p>
                </p:txBody>
              </p:sp>
            </mc:Choice>
            <mc:Fallback xmlns=""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D4CA2166-E922-D38E-1E85-A16184F6BE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450" y="3991536"/>
                    <a:ext cx="5745078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D901A7E6-4302-754E-7109-8F9BD38349E1}"/>
                  </a:ext>
                </a:extLst>
              </p:cNvPr>
              <p:cNvSpPr txBox="1"/>
              <p:nvPr/>
            </p:nvSpPr>
            <p:spPr>
              <a:xfrm>
                <a:off x="9461003" y="1970426"/>
                <a:ext cx="1660263" cy="718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γ</m:t>
                    </m:r>
                    <m:r>
                      <a:rPr lang="fr-FR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D901A7E6-4302-754E-7109-8F9BD3834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003" y="1970426"/>
                <a:ext cx="1660263" cy="718658"/>
              </a:xfrm>
              <a:prstGeom prst="rect">
                <a:avLst/>
              </a:prstGeom>
              <a:blipFill>
                <a:blip r:embed="rId6"/>
                <a:stretch>
                  <a:fillRect l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0EE2F941-3D4C-5990-CBC9-D77441835C45}"/>
              </a:ext>
            </a:extLst>
          </p:cNvPr>
          <p:cNvGrpSpPr/>
          <p:nvPr/>
        </p:nvGrpSpPr>
        <p:grpSpPr>
          <a:xfrm>
            <a:off x="6203887" y="2642799"/>
            <a:ext cx="4406400" cy="3767247"/>
            <a:chOff x="7027610" y="2679088"/>
            <a:chExt cx="4406400" cy="3767247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4BC1442C-4505-6097-11AC-5710F1E93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9521"/>
            <a:stretch/>
          </p:blipFill>
          <p:spPr>
            <a:xfrm>
              <a:off x="7027617" y="5727677"/>
              <a:ext cx="4406393" cy="718658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D81D66E4-1F19-FD1C-D932-449186577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3791"/>
            <a:stretch/>
          </p:blipFill>
          <p:spPr>
            <a:xfrm>
              <a:off x="7027610" y="2679088"/>
              <a:ext cx="4406400" cy="316902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1E28A4EA-FDE6-2199-ADAF-DF9E5DD24408}"/>
                  </a:ext>
                </a:extLst>
              </p:cNvPr>
              <p:cNvSpPr txBox="1"/>
              <p:nvPr/>
            </p:nvSpPr>
            <p:spPr>
              <a:xfrm>
                <a:off x="4253837" y="4730083"/>
                <a:ext cx="172601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𝑁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= Number of reflected  photons on the pinhole for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Avenir Next" panose="020B050302020202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1E28A4EA-FDE6-2199-ADAF-DF9E5DD24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837" y="4730083"/>
                <a:ext cx="1726016" cy="1477328"/>
              </a:xfrm>
              <a:prstGeom prst="rect">
                <a:avLst/>
              </a:prstGeom>
              <a:blipFill>
                <a:blip r:embed="rId8"/>
                <a:stretch>
                  <a:fillRect l="-3676" t="-1709" r="-735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llipse 47">
            <a:extLst>
              <a:ext uri="{FF2B5EF4-FFF2-40B4-BE49-F238E27FC236}">
                <a16:creationId xmlns:a16="http://schemas.microsoft.com/office/drawing/2014/main" id="{26B0F73B-CF76-7A5E-BF17-0F2D913808DB}"/>
              </a:ext>
            </a:extLst>
          </p:cNvPr>
          <p:cNvSpPr/>
          <p:nvPr/>
        </p:nvSpPr>
        <p:spPr>
          <a:xfrm>
            <a:off x="2328442" y="3302361"/>
            <a:ext cx="203746" cy="21648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55754C1-FEF3-3CA3-DCD2-11BB1E8B7067}"/>
              </a:ext>
            </a:extLst>
          </p:cNvPr>
          <p:cNvSpPr/>
          <p:nvPr/>
        </p:nvSpPr>
        <p:spPr>
          <a:xfrm>
            <a:off x="2285187" y="5503928"/>
            <a:ext cx="203746" cy="21648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0E37385-8481-FE2D-CC61-0BA65B3220D7}"/>
              </a:ext>
            </a:extLst>
          </p:cNvPr>
          <p:cNvSpPr txBox="1"/>
          <p:nvPr/>
        </p:nvSpPr>
        <p:spPr>
          <a:xfrm>
            <a:off x="10465984" y="3239984"/>
            <a:ext cx="172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without </a:t>
            </a:r>
            <a:r>
              <a:rPr lang="fr-FR" sz="2000" dirty="0">
                <a:latin typeface="Avenir Next" panose="020B0503020202020204" pitchFamily="34" charset="0"/>
              </a:rPr>
              <a:t>flux ajustement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C72CE22-E49D-4F1F-15ED-0D07916F4936}"/>
              </a:ext>
            </a:extLst>
          </p:cNvPr>
          <p:cNvSpPr txBox="1"/>
          <p:nvPr/>
        </p:nvSpPr>
        <p:spPr>
          <a:xfrm>
            <a:off x="10456010" y="4718535"/>
            <a:ext cx="172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with </a:t>
            </a:r>
            <a:r>
              <a:rPr lang="fr-FR" sz="2000" dirty="0">
                <a:latin typeface="Avenir Next" panose="020B0503020202020204" pitchFamily="34" charset="0"/>
              </a:rPr>
              <a:t>flux ajustement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60E0ADA-5631-89EF-7CC1-494716E15439}"/>
              </a:ext>
            </a:extLst>
          </p:cNvPr>
          <p:cNvGrpSpPr/>
          <p:nvPr/>
        </p:nvGrpSpPr>
        <p:grpSpPr>
          <a:xfrm>
            <a:off x="4122956" y="2750334"/>
            <a:ext cx="1987778" cy="1862359"/>
            <a:chOff x="3355610" y="2786744"/>
            <a:chExt cx="2250148" cy="2108174"/>
          </a:xfrm>
        </p:grpSpPr>
        <p:sp>
          <p:nvSpPr>
            <p:cNvPr id="18" name="Trapèze 17">
              <a:extLst>
                <a:ext uri="{FF2B5EF4-FFF2-40B4-BE49-F238E27FC236}">
                  <a16:creationId xmlns:a16="http://schemas.microsoft.com/office/drawing/2014/main" id="{34A6BFCA-F091-3C27-FB7F-B09A23B04450}"/>
                </a:ext>
              </a:extLst>
            </p:cNvPr>
            <p:cNvSpPr/>
            <p:nvPr/>
          </p:nvSpPr>
          <p:spPr>
            <a:xfrm>
              <a:off x="3407229" y="2786744"/>
              <a:ext cx="2155371" cy="642258"/>
            </a:xfrm>
            <a:prstGeom prst="trapezoid">
              <a:avLst>
                <a:gd name="adj" fmla="val 88085"/>
              </a:avLst>
            </a:prstGeom>
            <a:solidFill>
              <a:srgbClr val="ADEDF8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èze 18">
              <a:extLst>
                <a:ext uri="{FF2B5EF4-FFF2-40B4-BE49-F238E27FC236}">
                  <a16:creationId xmlns:a16="http://schemas.microsoft.com/office/drawing/2014/main" id="{4962B9B6-90AD-8875-24CA-DCA601BE644F}"/>
                </a:ext>
              </a:extLst>
            </p:cNvPr>
            <p:cNvSpPr/>
            <p:nvPr/>
          </p:nvSpPr>
          <p:spPr>
            <a:xfrm rot="10800000">
              <a:off x="3407229" y="3429000"/>
              <a:ext cx="2155371" cy="642258"/>
            </a:xfrm>
            <a:prstGeom prst="trapezoid">
              <a:avLst>
                <a:gd name="adj" fmla="val 82175"/>
              </a:avLst>
            </a:prstGeom>
            <a:solidFill>
              <a:srgbClr val="ADEDF8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472AD45F-E7FC-CA6E-AC73-DB43E9BC3F60}"/>
                </a:ext>
              </a:extLst>
            </p:cNvPr>
            <p:cNvSpPr/>
            <p:nvPr/>
          </p:nvSpPr>
          <p:spPr>
            <a:xfrm rot="10800000">
              <a:off x="3954698" y="4085090"/>
              <a:ext cx="1064440" cy="570263"/>
            </a:xfrm>
            <a:prstGeom prst="triangle">
              <a:avLst>
                <a:gd name="adj" fmla="val 52204"/>
              </a:avLst>
            </a:prstGeom>
            <a:solidFill>
              <a:srgbClr val="ADEDF8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C60E7276-C530-65F8-B224-29CC8892211F}"/>
                </a:ext>
              </a:extLst>
            </p:cNvPr>
            <p:cNvCxnSpPr>
              <a:cxnSpLocks/>
            </p:cNvCxnSpPr>
            <p:nvPr/>
          </p:nvCxnSpPr>
          <p:spPr>
            <a:xfrm>
              <a:off x="3355610" y="2858738"/>
              <a:ext cx="1557584" cy="1651847"/>
            </a:xfrm>
            <a:prstGeom prst="line">
              <a:avLst/>
            </a:prstGeom>
            <a:ln w="28575">
              <a:solidFill>
                <a:srgbClr val="3378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66E4077-A3D4-F8A7-7D11-FE85670DB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7176" y="2790967"/>
              <a:ext cx="677528" cy="638032"/>
            </a:xfrm>
            <a:prstGeom prst="line">
              <a:avLst/>
            </a:prstGeom>
            <a:ln w="28575">
              <a:solidFill>
                <a:srgbClr val="3378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68988A5-2279-E9BB-BD7E-0F8812F0E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4914" y="3004718"/>
              <a:ext cx="1120844" cy="1066540"/>
            </a:xfrm>
            <a:prstGeom prst="line">
              <a:avLst/>
            </a:prstGeom>
            <a:ln w="28575">
              <a:solidFill>
                <a:srgbClr val="3378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519FBED6-7BCE-5C9F-C8A5-1DB53B62EBEC}"/>
                </a:ext>
              </a:extLst>
            </p:cNvPr>
            <p:cNvCxnSpPr>
              <a:cxnSpLocks/>
            </p:cNvCxnSpPr>
            <p:nvPr/>
          </p:nvCxnSpPr>
          <p:spPr>
            <a:xfrm>
              <a:off x="4541694" y="2786744"/>
              <a:ext cx="1064064" cy="1142472"/>
            </a:xfrm>
            <a:prstGeom prst="line">
              <a:avLst/>
            </a:prstGeom>
            <a:ln w="28575">
              <a:solidFill>
                <a:srgbClr val="3378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BEDA63D-FB59-E978-E235-B0B4887966C4}"/>
                </a:ext>
              </a:extLst>
            </p:cNvPr>
            <p:cNvGrpSpPr/>
            <p:nvPr/>
          </p:nvGrpSpPr>
          <p:grpSpPr>
            <a:xfrm rot="2654559">
              <a:off x="4878800" y="4565577"/>
              <a:ext cx="546578" cy="329341"/>
              <a:chOff x="4892197" y="2315360"/>
              <a:chExt cx="546578" cy="32934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E9E1F23-D117-B5AE-D2F1-02ADF07DE6FC}"/>
                  </a:ext>
                </a:extLst>
              </p:cNvPr>
              <p:cNvSpPr/>
              <p:nvPr/>
            </p:nvSpPr>
            <p:spPr>
              <a:xfrm>
                <a:off x="4995644" y="2315360"/>
                <a:ext cx="443131" cy="329341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302C307-9AFE-5483-F25C-58A3591C8849}"/>
                  </a:ext>
                </a:extLst>
              </p:cNvPr>
              <p:cNvSpPr/>
              <p:nvPr/>
            </p:nvSpPr>
            <p:spPr>
              <a:xfrm>
                <a:off x="4892197" y="2388108"/>
                <a:ext cx="100321" cy="18384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FE019141-A0E3-AC4B-C5EB-FD17C3446367}"/>
                </a:ext>
              </a:extLst>
            </p:cNvPr>
            <p:cNvCxnSpPr>
              <a:cxnSpLocks/>
            </p:cNvCxnSpPr>
            <p:nvPr/>
          </p:nvCxnSpPr>
          <p:spPr>
            <a:xfrm>
              <a:off x="4441880" y="4091047"/>
              <a:ext cx="125733" cy="0"/>
            </a:xfrm>
            <a:prstGeom prst="line">
              <a:avLst/>
            </a:prstGeom>
            <a:ln w="41275">
              <a:solidFill>
                <a:srgbClr val="00F6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18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9" grpId="0"/>
      <p:bldP spid="47" grpId="0"/>
      <p:bldP spid="48" grpId="0" animBg="1"/>
      <p:bldP spid="49" grpId="0" animBg="1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305FFB-30BE-BE1B-2761-D9D2AD14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71DF3F0F-3B24-3E49-9A3C-2D508A959AEC}" type="slidenum">
              <a:rPr lang="en-US" smtClean="0"/>
              <a:t>14</a:t>
            </a:fld>
            <a:r>
              <a:rPr lang="en-US" dirty="0"/>
              <a:t>/14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C12B6F-7708-4C6F-C725-5E5250C61932}"/>
              </a:ext>
            </a:extLst>
          </p:cNvPr>
          <p:cNvSpPr/>
          <p:nvPr/>
        </p:nvSpPr>
        <p:spPr>
          <a:xfrm>
            <a:off x="171450" y="283964"/>
            <a:ext cx="2794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Take-away : </a:t>
            </a:r>
            <a:endParaRPr lang="en-US" sz="3600" dirty="0"/>
          </a:p>
        </p:txBody>
      </p:sp>
      <p:pic>
        <p:nvPicPr>
          <p:cNvPr id="8" name="Image 7" descr="Une image contenant éléments&#10;&#10;Description générée automatiquement">
            <a:extLst>
              <a:ext uri="{FF2B5EF4-FFF2-40B4-BE49-F238E27FC236}">
                <a16:creationId xmlns:a16="http://schemas.microsoft.com/office/drawing/2014/main" id="{0B6AF737-A2C7-899F-6DFD-9E53F829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3" t="11085" r="36373" b="56523"/>
          <a:stretch/>
        </p:blipFill>
        <p:spPr>
          <a:xfrm>
            <a:off x="8117589" y="1636295"/>
            <a:ext cx="3729221" cy="228603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EDE8A4-6D54-8DFF-1261-A77CE8730EF0}"/>
              </a:ext>
            </a:extLst>
          </p:cNvPr>
          <p:cNvSpPr txBox="1"/>
          <p:nvPr/>
        </p:nvSpPr>
        <p:spPr>
          <a:xfrm>
            <a:off x="171450" y="1574142"/>
            <a:ext cx="773233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Avenir Next Medium" panose="020B0503020202020204" pitchFamily="34" charset="0"/>
              </a:rPr>
              <a:t>Accurate measurement </a:t>
            </a:r>
            <a:r>
              <a:rPr lang="en-US" sz="2200" dirty="0">
                <a:latin typeface="Avenir Next Medium" panose="020B0503020202020204" pitchFamily="34" charset="0"/>
              </a:rPr>
              <a:t>of both </a:t>
            </a:r>
            <a:r>
              <a:rPr lang="en-US" sz="2200" b="1" dirty="0">
                <a:latin typeface="Avenir Next Medium" panose="020B0503020202020204" pitchFamily="34" charset="0"/>
              </a:rPr>
              <a:t>phase</a:t>
            </a:r>
            <a:r>
              <a:rPr lang="en-US" sz="2200" dirty="0">
                <a:latin typeface="Avenir Next Medium" panose="020B0503020202020204" pitchFamily="34" charset="0"/>
              </a:rPr>
              <a:t> (at nanometer scale) and </a:t>
            </a:r>
            <a:r>
              <a:rPr lang="en-US" sz="2200" b="1" dirty="0">
                <a:latin typeface="Avenir Next Medium" panose="020B0503020202020204" pitchFamily="34" charset="0"/>
              </a:rPr>
              <a:t>amplitude</a:t>
            </a:r>
            <a:r>
              <a:rPr lang="en-US" sz="2200" dirty="0">
                <a:latin typeface="Avenir Next Medium" panose="020B0503020202020204" pitchFamily="34" charset="0"/>
              </a:rPr>
              <a:t> of the signal (scintillation) </a:t>
            </a:r>
          </a:p>
          <a:p>
            <a:pPr algn="just"/>
            <a:endParaRPr lang="en-US" sz="600" dirty="0">
              <a:latin typeface="Avenir Next Medium" panose="020B0503020202020204" pitchFamily="34" charset="0"/>
            </a:endParaRPr>
          </a:p>
          <a:p>
            <a:pPr algn="just"/>
            <a:endParaRPr lang="en-US" sz="500" dirty="0">
              <a:latin typeface="Avenir Next Medium" panose="020B05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Avenir Next Medium" panose="020B0503020202020204" pitchFamily="34" charset="0"/>
              </a:rPr>
              <a:t>Efficient calibration </a:t>
            </a:r>
            <a:r>
              <a:rPr lang="en-US" sz="2200" dirty="0">
                <a:latin typeface="Avenir Next Medium" panose="020B0503020202020204" pitchFamily="34" charset="0"/>
              </a:rPr>
              <a:t>method to extract the phase from the iMZ signal which </a:t>
            </a:r>
            <a:r>
              <a:rPr lang="en-US" sz="2200" b="1" dirty="0">
                <a:latin typeface="Avenir Next Medium" panose="020B0503020202020204" pitchFamily="34" charset="0"/>
              </a:rPr>
              <a:t>captures the non uniformity </a:t>
            </a:r>
            <a:r>
              <a:rPr lang="en-US" sz="2200" dirty="0">
                <a:latin typeface="Avenir Next Medium" panose="020B0503020202020204" pitchFamily="34" charset="0"/>
              </a:rPr>
              <a:t>of the intensity in the pupil</a:t>
            </a:r>
          </a:p>
          <a:p>
            <a:pPr algn="just"/>
            <a:endParaRPr lang="en-US" sz="500" dirty="0">
              <a:latin typeface="Avenir Next Medium" panose="020B0503020202020204" pitchFamily="34" charset="0"/>
            </a:endParaRPr>
          </a:p>
          <a:p>
            <a:pPr algn="just"/>
            <a:endParaRPr lang="en-US" sz="500" dirty="0">
              <a:latin typeface="Avenir Next Medium" panose="020B05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latin typeface="Avenir Next Medium" panose="020B0503020202020204" pitchFamily="34" charset="0"/>
              </a:rPr>
              <a:t>Good sensitivity </a:t>
            </a:r>
            <a:r>
              <a:rPr lang="en-US" sz="2200" dirty="0">
                <a:latin typeface="Avenir Next Medium" panose="020B0503020202020204" pitchFamily="34" charset="0"/>
              </a:rPr>
              <a:t>: low noise propagation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500" dirty="0">
              <a:latin typeface="Avenir Next Medium" panose="020B0503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A11D92-6E10-B91A-4520-E5F54DBBEECB}"/>
              </a:ext>
            </a:extLst>
          </p:cNvPr>
          <p:cNvSpPr/>
          <p:nvPr/>
        </p:nvSpPr>
        <p:spPr>
          <a:xfrm>
            <a:off x="171450" y="4073107"/>
            <a:ext cx="117111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Medium" panose="020B0503020202020204" pitchFamily="34" charset="0"/>
              </a:rPr>
              <a:t>Simulation tool to realistically simulate the iMZ response to different phase : </a:t>
            </a:r>
            <a:r>
              <a:rPr lang="en-US" sz="2200" b="1" dirty="0">
                <a:latin typeface="Avenir Next Medium" panose="020B0503020202020204" pitchFamily="34" charset="0"/>
              </a:rPr>
              <a:t>accurate phase reconstruction</a:t>
            </a:r>
            <a:r>
              <a:rPr lang="en-US" sz="2200" dirty="0">
                <a:latin typeface="Avenir Next Medium" panose="020B0503020202020204" pitchFamily="34" charset="0"/>
              </a:rPr>
              <a:t> outside the iMZ linearity range thanks to </a:t>
            </a:r>
            <a:r>
              <a:rPr lang="en-US" sz="2200" b="1" dirty="0">
                <a:latin typeface="Avenir Next Medium" panose="020B0503020202020204" pitchFamily="34" charset="0"/>
              </a:rPr>
              <a:t>modulation</a:t>
            </a:r>
            <a:r>
              <a:rPr lang="en-US" sz="2200" dirty="0">
                <a:latin typeface="Avenir Next Medium" panose="020B0503020202020204" pitchFamily="34" charset="0"/>
              </a:rPr>
              <a:t> + </a:t>
            </a:r>
            <a:r>
              <a:rPr lang="en-US" sz="2200" b="1" dirty="0">
                <a:latin typeface="Avenir Next Medium" panose="020B0503020202020204" pitchFamily="34" charset="0"/>
              </a:rPr>
              <a:t>unwrapping strategies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600" b="1" dirty="0">
              <a:latin typeface="Avenir Next Medium" panose="020B05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600" dirty="0">
              <a:latin typeface="Avenir Next Medium" panose="020B0503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Medium" panose="020B0503020202020204" pitchFamily="34" charset="0"/>
              </a:rPr>
              <a:t>iMZ very efficient for XAO without first stage correction (except tip-tilt)</a:t>
            </a:r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5D05B3EB-97A9-D439-1740-8231ECE8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e la date 4">
            <a:extLst>
              <a:ext uri="{FF2B5EF4-FFF2-40B4-BE49-F238E27FC236}">
                <a16:creationId xmlns:a16="http://schemas.microsoft.com/office/drawing/2014/main" id="{BD842680-3163-18F3-68C6-80127AF2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FF1AEA-2723-AB37-42C0-7AFAE874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1</a:t>
            </a:fld>
            <a:r>
              <a:rPr lang="en-US" dirty="0"/>
              <a:t>/14</a:t>
            </a: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5F1EB511-A0A0-DBB2-08DF-6CD31F2B4761}"/>
              </a:ext>
            </a:extLst>
          </p:cNvPr>
          <p:cNvGrpSpPr/>
          <p:nvPr/>
        </p:nvGrpSpPr>
        <p:grpSpPr>
          <a:xfrm>
            <a:off x="4890598" y="2382247"/>
            <a:ext cx="1325158" cy="771120"/>
            <a:chOff x="4890598" y="2382247"/>
            <a:chExt cx="1325158" cy="771120"/>
          </a:xfrm>
          <a:solidFill>
            <a:srgbClr val="3378BB"/>
          </a:solidFill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38" name="Encre 37">
                  <a:extLst>
                    <a:ext uri="{FF2B5EF4-FFF2-40B4-BE49-F238E27FC236}">
                      <a16:creationId xmlns:a16="http://schemas.microsoft.com/office/drawing/2014/main" id="{C9CBF80B-05B7-2795-C9EC-3B1EF03E3403}"/>
                    </a:ext>
                  </a:extLst>
                </p14:cNvPr>
                <p14:cNvContentPartPr/>
                <p14:nvPr/>
              </p14:nvContentPartPr>
              <p14:xfrm>
                <a:off x="4890598" y="2805247"/>
                <a:ext cx="326520" cy="348120"/>
              </p14:xfrm>
            </p:contentPart>
          </mc:Choice>
          <mc:Fallback xmlns="">
            <p:pic>
              <p:nvPicPr>
                <p:cNvPr id="38" name="Encre 37">
                  <a:extLst>
                    <a:ext uri="{FF2B5EF4-FFF2-40B4-BE49-F238E27FC236}">
                      <a16:creationId xmlns:a16="http://schemas.microsoft.com/office/drawing/2014/main" id="{C9CBF80B-05B7-2795-C9EC-3B1EF03E340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59278" y="2773927"/>
                  <a:ext cx="38916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CCE57B8D-F437-1C09-CF62-56AE34808248}"/>
                    </a:ext>
                  </a:extLst>
                </p14:cNvPr>
                <p14:cNvContentPartPr/>
                <p14:nvPr/>
              </p14:nvContentPartPr>
              <p14:xfrm>
                <a:off x="4928036" y="2382247"/>
                <a:ext cx="1287720" cy="704520"/>
              </p14:xfrm>
            </p:contentPart>
          </mc:Choice>
          <mc:Fallback xmlns="">
            <p:pic>
              <p:nvPicPr>
                <p:cNvPr id="39" name="Encre 38">
                  <a:extLst>
                    <a:ext uri="{FF2B5EF4-FFF2-40B4-BE49-F238E27FC236}">
                      <a16:creationId xmlns:a16="http://schemas.microsoft.com/office/drawing/2014/main" id="{CCE57B8D-F437-1C09-CF62-56AE3480824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96716" y="2350927"/>
                  <a:ext cx="1350360" cy="76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43123093-C0B1-9F56-E36C-8EF2AED6C479}"/>
              </a:ext>
            </a:extLst>
          </p:cNvPr>
          <p:cNvGrpSpPr/>
          <p:nvPr/>
        </p:nvGrpSpPr>
        <p:grpSpPr>
          <a:xfrm>
            <a:off x="7052756" y="1643430"/>
            <a:ext cx="4433768" cy="400110"/>
            <a:chOff x="7001996" y="1633648"/>
            <a:chExt cx="4433768" cy="40011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43" name="Encre 42">
                  <a:extLst>
                    <a:ext uri="{FF2B5EF4-FFF2-40B4-BE49-F238E27FC236}">
                      <a16:creationId xmlns:a16="http://schemas.microsoft.com/office/drawing/2014/main" id="{4A1A2218-B130-38D7-7C41-2F90F372626A}"/>
                    </a:ext>
                  </a:extLst>
                </p14:cNvPr>
                <p14:cNvContentPartPr/>
                <p14:nvPr/>
              </p14:nvContentPartPr>
              <p14:xfrm>
                <a:off x="7001996" y="1834984"/>
                <a:ext cx="105120" cy="110880"/>
              </p14:xfrm>
            </p:contentPart>
          </mc:Choice>
          <mc:Fallback xmlns="">
            <p:pic>
              <p:nvPicPr>
                <p:cNvPr id="43" name="Encre 42">
                  <a:extLst>
                    <a:ext uri="{FF2B5EF4-FFF2-40B4-BE49-F238E27FC236}">
                      <a16:creationId xmlns:a16="http://schemas.microsoft.com/office/drawing/2014/main" id="{4A1A2218-B130-38D7-7C41-2F90F372626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70676" y="1803664"/>
                  <a:ext cx="167760" cy="1735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F2E2613A-E9E1-4EA1-D8CE-E1D1D456E570}"/>
                </a:ext>
              </a:extLst>
            </p:cNvPr>
            <p:cNvSpPr txBox="1"/>
            <p:nvPr/>
          </p:nvSpPr>
          <p:spPr>
            <a:xfrm>
              <a:off x="7239038" y="1633648"/>
              <a:ext cx="41967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2 glass plates of exact same width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B6B3747C-989C-AE43-2DCE-1029CF272A7F}"/>
              </a:ext>
            </a:extLst>
          </p:cNvPr>
          <p:cNvGrpSpPr/>
          <p:nvPr/>
        </p:nvGrpSpPr>
        <p:grpSpPr>
          <a:xfrm>
            <a:off x="3841172" y="2705048"/>
            <a:ext cx="2513160" cy="933480"/>
            <a:chOff x="4024652" y="2732887"/>
            <a:chExt cx="2513160" cy="933480"/>
          </a:xfrm>
          <a:solidFill>
            <a:srgbClr val="3378BB"/>
          </a:solidFill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B93B9623-F988-8203-A4D4-35E3A0A420B3}"/>
                    </a:ext>
                  </a:extLst>
                </p14:cNvPr>
                <p14:cNvContentPartPr/>
                <p14:nvPr/>
              </p14:nvContentPartPr>
              <p14:xfrm>
                <a:off x="4024652" y="3421567"/>
                <a:ext cx="285120" cy="24048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B93B9623-F988-8203-A4D4-35E3A0A420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93332" y="3390247"/>
                  <a:ext cx="3477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10C362E6-DF95-1F99-F18C-6C14BBD6FD76}"/>
                    </a:ext>
                  </a:extLst>
                </p14:cNvPr>
                <p14:cNvContentPartPr/>
                <p14:nvPr/>
              </p14:nvContentPartPr>
              <p14:xfrm>
                <a:off x="4036892" y="2732887"/>
                <a:ext cx="2500920" cy="93348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10C362E6-DF95-1F99-F18C-6C14BBD6FD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05572" y="2701567"/>
                  <a:ext cx="2563560" cy="99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2D0957ED-1B7D-A7AD-C02F-CA063BD977C9}"/>
              </a:ext>
            </a:extLst>
          </p:cNvPr>
          <p:cNvGrpSpPr/>
          <p:nvPr/>
        </p:nvGrpSpPr>
        <p:grpSpPr>
          <a:xfrm>
            <a:off x="7052756" y="2199022"/>
            <a:ext cx="3770597" cy="400110"/>
            <a:chOff x="7052756" y="2199022"/>
            <a:chExt cx="3770597" cy="40011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55" name="Encre 54">
                  <a:extLst>
                    <a:ext uri="{FF2B5EF4-FFF2-40B4-BE49-F238E27FC236}">
                      <a16:creationId xmlns:a16="http://schemas.microsoft.com/office/drawing/2014/main" id="{AEA0DBB2-511F-82F5-08BE-29C01068E34C}"/>
                    </a:ext>
                  </a:extLst>
                </p14:cNvPr>
                <p14:cNvContentPartPr/>
                <p14:nvPr/>
              </p14:nvContentPartPr>
              <p14:xfrm>
                <a:off x="7052756" y="2356766"/>
                <a:ext cx="110880" cy="137160"/>
              </p14:xfrm>
            </p:contentPart>
          </mc:Choice>
          <mc:Fallback xmlns="">
            <p:pic>
              <p:nvPicPr>
                <p:cNvPr id="55" name="Encre 54">
                  <a:extLst>
                    <a:ext uri="{FF2B5EF4-FFF2-40B4-BE49-F238E27FC236}">
                      <a16:creationId xmlns:a16="http://schemas.microsoft.com/office/drawing/2014/main" id="{AEA0DBB2-511F-82F5-08BE-29C01068E34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21436" y="2325446"/>
                  <a:ext cx="173520" cy="199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D20F1A14-AF29-20FA-E9AD-57C3F29EFB05}"/>
                </a:ext>
              </a:extLst>
            </p:cNvPr>
            <p:cNvSpPr txBox="1"/>
            <p:nvPr/>
          </p:nvSpPr>
          <p:spPr>
            <a:xfrm>
              <a:off x="7239038" y="2199022"/>
              <a:ext cx="35843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 </a:t>
              </a:r>
              <a:r>
                <a:rPr lang="el-G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/4</a:t>
              </a:r>
              <a:r>
                <a:rPr lang="el-GR" sz="2000" dirty="0">
                  <a:solidFill>
                    <a:srgbClr val="3378BB"/>
                  </a:solidFill>
                  <a:latin typeface="Avenir Next" panose="020B0503020202020204" pitchFamily="34" charset="0"/>
                </a:rPr>
                <a:t> </a:t>
              </a:r>
              <a:r>
                <a:rPr lang="fr-FR" sz="2000" dirty="0" err="1">
                  <a:solidFill>
                    <a:srgbClr val="3378BB"/>
                  </a:solidFill>
                  <a:latin typeface="Avenir Next Medium" panose="020B0503020202020204" pitchFamily="34" charset="0"/>
                </a:rPr>
                <a:t>beam</a:t>
              </a:r>
              <a:r>
                <a:rPr lang="fr-F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 splitter layer </a:t>
              </a:r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(</a:t>
              </a:r>
              <a:r>
                <a:rPr lang="en-US" sz="2000" dirty="0" err="1">
                  <a:solidFill>
                    <a:srgbClr val="3378BB"/>
                  </a:solidFill>
                  <a:latin typeface="Avenir Next Medium" panose="020B0503020202020204" pitchFamily="34" charset="0"/>
                </a:rPr>
                <a:t>r</a:t>
              </a:r>
              <a:r>
                <a:rPr lang="en-US" sz="2000" baseline="-25000" dirty="0" err="1">
                  <a:solidFill>
                    <a:srgbClr val="3378BB"/>
                  </a:solidFill>
                  <a:latin typeface="Avenir Next Medium" panose="020B0503020202020204" pitchFamily="34" charset="0"/>
                </a:rPr>
                <a:t>s</a:t>
              </a:r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, </a:t>
              </a:r>
              <a:r>
                <a:rPr lang="en-US" sz="2000" dirty="0" err="1">
                  <a:solidFill>
                    <a:srgbClr val="3378BB"/>
                  </a:solidFill>
                  <a:latin typeface="Avenir Next Medium" panose="020B0503020202020204" pitchFamily="34" charset="0"/>
                </a:rPr>
                <a:t>t</a:t>
              </a:r>
              <a:r>
                <a:rPr lang="en-US" sz="2000" baseline="-25000" dirty="0" err="1">
                  <a:solidFill>
                    <a:srgbClr val="3378BB"/>
                  </a:solidFill>
                  <a:latin typeface="Avenir Next Medium" panose="020B0503020202020204" pitchFamily="34" charset="0"/>
                </a:rPr>
                <a:t>s</a:t>
              </a:r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)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62" name="Encre 61">
                <a:extLst>
                  <a:ext uri="{FF2B5EF4-FFF2-40B4-BE49-F238E27FC236}">
                    <a16:creationId xmlns:a16="http://schemas.microsoft.com/office/drawing/2014/main" id="{FB5164AC-99F7-5722-664C-53261CA10445}"/>
                  </a:ext>
                </a:extLst>
              </p14:cNvPr>
              <p14:cNvContentPartPr/>
              <p14:nvPr/>
            </p14:nvContentPartPr>
            <p14:xfrm>
              <a:off x="3088944" y="4659749"/>
              <a:ext cx="778320" cy="676440"/>
            </p14:xfrm>
          </p:contentPart>
        </mc:Choice>
        <mc:Fallback xmlns="">
          <p:pic>
            <p:nvPicPr>
              <p:cNvPr id="62" name="Encre 61">
                <a:extLst>
                  <a:ext uri="{FF2B5EF4-FFF2-40B4-BE49-F238E27FC236}">
                    <a16:creationId xmlns:a16="http://schemas.microsoft.com/office/drawing/2014/main" id="{FB5164AC-99F7-5722-664C-53261CA1044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7624" y="4628412"/>
                <a:ext cx="840960" cy="739113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A4C052F7-A609-84F3-1307-4A9515525A30}"/>
              </a:ext>
            </a:extLst>
          </p:cNvPr>
          <p:cNvGrpSpPr/>
          <p:nvPr/>
        </p:nvGrpSpPr>
        <p:grpSpPr>
          <a:xfrm>
            <a:off x="4881956" y="2781847"/>
            <a:ext cx="1667520" cy="1715040"/>
            <a:chOff x="4881956" y="2781847"/>
            <a:chExt cx="1667520" cy="1715040"/>
          </a:xfrm>
          <a:solidFill>
            <a:srgbClr val="3378BB"/>
          </a:solidFill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24C09EA9-FADC-CDD9-4DAB-6DB76EC9AA5F}"/>
                    </a:ext>
                  </a:extLst>
                </p14:cNvPr>
                <p14:cNvContentPartPr/>
                <p14:nvPr/>
              </p14:nvContentPartPr>
              <p14:xfrm>
                <a:off x="4881956" y="4158127"/>
                <a:ext cx="414360" cy="32364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24C09EA9-FADC-CDD9-4DAB-6DB76EC9AA5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50636" y="4126807"/>
                  <a:ext cx="4770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41" name="Encre 40">
                  <a:extLst>
                    <a:ext uri="{FF2B5EF4-FFF2-40B4-BE49-F238E27FC236}">
                      <a16:creationId xmlns:a16="http://schemas.microsoft.com/office/drawing/2014/main" id="{F36B4FFE-DBC8-900A-670A-33892BA42BD5}"/>
                    </a:ext>
                  </a:extLst>
                </p14:cNvPr>
                <p14:cNvContentPartPr/>
                <p14:nvPr/>
              </p14:nvContentPartPr>
              <p14:xfrm>
                <a:off x="4902116" y="2781847"/>
                <a:ext cx="1647360" cy="1715040"/>
              </p14:xfrm>
            </p:contentPart>
          </mc:Choice>
          <mc:Fallback xmlns="">
            <p:pic>
              <p:nvPicPr>
                <p:cNvPr id="41" name="Encre 40">
                  <a:extLst>
                    <a:ext uri="{FF2B5EF4-FFF2-40B4-BE49-F238E27FC236}">
                      <a16:creationId xmlns:a16="http://schemas.microsoft.com/office/drawing/2014/main" id="{F36B4FFE-DBC8-900A-670A-33892BA42BD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70796" y="2750527"/>
                  <a:ext cx="1710000" cy="177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06199A56-B39C-BAE4-C5D3-3DB4955F258D}"/>
              </a:ext>
            </a:extLst>
          </p:cNvPr>
          <p:cNvGrpSpPr/>
          <p:nvPr/>
        </p:nvGrpSpPr>
        <p:grpSpPr>
          <a:xfrm>
            <a:off x="3878066" y="3743909"/>
            <a:ext cx="2907358" cy="1720440"/>
            <a:chOff x="3878066" y="3743909"/>
            <a:chExt cx="2907358" cy="1720440"/>
          </a:xfrm>
          <a:solidFill>
            <a:srgbClr val="3378BB"/>
          </a:solidFill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116A6273-701E-6924-4A34-90A27DAA7242}"/>
                    </a:ext>
                  </a:extLst>
                </p14:cNvPr>
                <p14:cNvContentPartPr/>
                <p14:nvPr/>
              </p14:nvContentPartPr>
              <p14:xfrm>
                <a:off x="3878066" y="5120549"/>
                <a:ext cx="434160" cy="34380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116A6273-701E-6924-4A34-90A27DAA72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46746" y="5089229"/>
                  <a:ext cx="4968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70" name="Encre 69">
                  <a:extLst>
                    <a:ext uri="{FF2B5EF4-FFF2-40B4-BE49-F238E27FC236}">
                      <a16:creationId xmlns:a16="http://schemas.microsoft.com/office/drawing/2014/main" id="{32886C15-2222-2697-C5BA-FB5543F01C30}"/>
                    </a:ext>
                  </a:extLst>
                </p14:cNvPr>
                <p14:cNvContentPartPr/>
                <p14:nvPr/>
              </p14:nvContentPartPr>
              <p14:xfrm>
                <a:off x="3929904" y="3743909"/>
                <a:ext cx="2855520" cy="1566720"/>
              </p14:xfrm>
            </p:contentPart>
          </mc:Choice>
          <mc:Fallback xmlns="">
            <p:pic>
              <p:nvPicPr>
                <p:cNvPr id="70" name="Encre 69">
                  <a:extLst>
                    <a:ext uri="{FF2B5EF4-FFF2-40B4-BE49-F238E27FC236}">
                      <a16:creationId xmlns:a16="http://schemas.microsoft.com/office/drawing/2014/main" id="{32886C15-2222-2697-C5BA-FB5543F01C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98584" y="3712589"/>
                  <a:ext cx="2918160" cy="162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EE0E6F09-01C4-9843-503E-51690AE54C5B}"/>
              </a:ext>
            </a:extLst>
          </p:cNvPr>
          <p:cNvGrpSpPr/>
          <p:nvPr/>
        </p:nvGrpSpPr>
        <p:grpSpPr>
          <a:xfrm>
            <a:off x="7065864" y="3137160"/>
            <a:ext cx="4522334" cy="646331"/>
            <a:chOff x="7065864" y="3137160"/>
            <a:chExt cx="4522334" cy="646331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72" name="Encre 71">
                  <a:extLst>
                    <a:ext uri="{FF2B5EF4-FFF2-40B4-BE49-F238E27FC236}">
                      <a16:creationId xmlns:a16="http://schemas.microsoft.com/office/drawing/2014/main" id="{698AC7F1-4C0C-7B7B-D0AC-DE92A4ADB84B}"/>
                    </a:ext>
                  </a:extLst>
                </p14:cNvPr>
                <p14:cNvContentPartPr/>
                <p14:nvPr/>
              </p14:nvContentPartPr>
              <p14:xfrm>
                <a:off x="7065864" y="3420484"/>
                <a:ext cx="153360" cy="207000"/>
              </p14:xfrm>
            </p:contentPart>
          </mc:Choice>
          <mc:Fallback xmlns="">
            <p:pic>
              <p:nvPicPr>
                <p:cNvPr id="72" name="Encre 71">
                  <a:extLst>
                    <a:ext uri="{FF2B5EF4-FFF2-40B4-BE49-F238E27FC236}">
                      <a16:creationId xmlns:a16="http://schemas.microsoft.com/office/drawing/2014/main" id="{698AC7F1-4C0C-7B7B-D0AC-DE92A4ADB84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34544" y="3389218"/>
                  <a:ext cx="216000" cy="26953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05F89C4B-AAED-3E34-0609-1B8EB16DC989}"/>
                </a:ext>
              </a:extLst>
            </p:cNvPr>
            <p:cNvSpPr txBox="1"/>
            <p:nvPr/>
          </p:nvSpPr>
          <p:spPr>
            <a:xfrm>
              <a:off x="7299652" y="3137160"/>
              <a:ext cx="42885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reflective dot : pinhole ( </a:t>
              </a:r>
              <a:r>
                <a:rPr lang="fr-FR" sz="36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⌀ </a:t>
              </a:r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≈ </a:t>
              </a:r>
              <a:r>
                <a:rPr lang="el-G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/D )</a:t>
              </a:r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 </a:t>
              </a:r>
            </a:p>
          </p:txBody>
        </p:sp>
      </p:grpSp>
      <p:sp>
        <p:nvSpPr>
          <p:cNvPr id="75" name="ZoneTexte 74">
            <a:extLst>
              <a:ext uri="{FF2B5EF4-FFF2-40B4-BE49-F238E27FC236}">
                <a16:creationId xmlns:a16="http://schemas.microsoft.com/office/drawing/2014/main" id="{44EDF5C5-8FC6-432A-10EC-48903724098E}"/>
              </a:ext>
            </a:extLst>
          </p:cNvPr>
          <p:cNvSpPr txBox="1"/>
          <p:nvPr/>
        </p:nvSpPr>
        <p:spPr>
          <a:xfrm>
            <a:off x="6837262" y="4633408"/>
            <a:ext cx="542116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378BB"/>
                </a:solidFill>
                <a:latin typeface="Avenir Next Medium" panose="020B0503020202020204" pitchFamily="34" charset="0"/>
              </a:rPr>
              <a:t>Creation of the reference signal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78BB"/>
                </a:solidFill>
                <a:latin typeface="Avenir Next Medium" panose="020B0503020202020204" pitchFamily="34" charset="0"/>
              </a:rPr>
              <a:t>iMZ = self-referenced interferometer </a:t>
            </a:r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65F19CE8-9179-B57A-5752-8BF8CD269C0E}"/>
              </a:ext>
            </a:extLst>
          </p:cNvPr>
          <p:cNvGrpSpPr/>
          <p:nvPr/>
        </p:nvGrpSpPr>
        <p:grpSpPr>
          <a:xfrm>
            <a:off x="8446104" y="3804576"/>
            <a:ext cx="471240" cy="767160"/>
            <a:chOff x="8208360" y="4040549"/>
            <a:chExt cx="471240" cy="767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76" name="Encre 75">
                  <a:extLst>
                    <a:ext uri="{FF2B5EF4-FFF2-40B4-BE49-F238E27FC236}">
                      <a16:creationId xmlns:a16="http://schemas.microsoft.com/office/drawing/2014/main" id="{7CCEE809-D687-D202-0119-5F18E8AA0E2E}"/>
                    </a:ext>
                  </a:extLst>
                </p14:cNvPr>
                <p14:cNvContentPartPr/>
                <p14:nvPr/>
              </p14:nvContentPartPr>
              <p14:xfrm>
                <a:off x="8208360" y="4040549"/>
                <a:ext cx="471240" cy="714240"/>
              </p14:xfrm>
            </p:contentPart>
          </mc:Choice>
          <mc:Fallback xmlns="">
            <p:pic>
              <p:nvPicPr>
                <p:cNvPr id="76" name="Encre 75">
                  <a:extLst>
                    <a:ext uri="{FF2B5EF4-FFF2-40B4-BE49-F238E27FC236}">
                      <a16:creationId xmlns:a16="http://schemas.microsoft.com/office/drawing/2014/main" id="{7CCEE809-D687-D202-0119-5F18E8AA0E2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177040" y="4009229"/>
                  <a:ext cx="533880" cy="77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77" name="Encre 76">
                  <a:extLst>
                    <a:ext uri="{FF2B5EF4-FFF2-40B4-BE49-F238E27FC236}">
                      <a16:creationId xmlns:a16="http://schemas.microsoft.com/office/drawing/2014/main" id="{0FBF5B1E-C97C-F918-A2F0-DF5AC018EB72}"/>
                    </a:ext>
                  </a:extLst>
                </p14:cNvPr>
                <p14:cNvContentPartPr/>
                <p14:nvPr/>
              </p14:nvContentPartPr>
              <p14:xfrm>
                <a:off x="8457840" y="4572629"/>
                <a:ext cx="221760" cy="235080"/>
              </p14:xfrm>
            </p:contentPart>
          </mc:Choice>
          <mc:Fallback xmlns="">
            <p:pic>
              <p:nvPicPr>
                <p:cNvPr id="77" name="Encre 76">
                  <a:extLst>
                    <a:ext uri="{FF2B5EF4-FFF2-40B4-BE49-F238E27FC236}">
                      <a16:creationId xmlns:a16="http://schemas.microsoft.com/office/drawing/2014/main" id="{0FBF5B1E-C97C-F918-A2F0-DF5AC018EB7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426520" y="4541309"/>
                  <a:ext cx="284400" cy="297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8DB16414-C808-B7DF-3E96-1431F21AE320}"/>
              </a:ext>
            </a:extLst>
          </p:cNvPr>
          <p:cNvSpPr txBox="1"/>
          <p:nvPr/>
        </p:nvSpPr>
        <p:spPr>
          <a:xfrm>
            <a:off x="8681724" y="3921964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78BB"/>
                </a:solidFill>
                <a:latin typeface="Avenir Next Medium" panose="020B0503020202020204" pitchFamily="34" charset="0"/>
              </a:rPr>
              <a:t>spatial filtering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6B4AE53B-7F32-C3AB-B2C3-41C67EEC6CC3}"/>
              </a:ext>
            </a:extLst>
          </p:cNvPr>
          <p:cNvSpPr txBox="1"/>
          <p:nvPr/>
        </p:nvSpPr>
        <p:spPr>
          <a:xfrm>
            <a:off x="1927389" y="5735208"/>
            <a:ext cx="476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venir Next" panose="020B0503020202020204" pitchFamily="34" charset="0"/>
                <a:ea typeface="Cambria Math" panose="02040503050406030204" pitchFamily="18" charset="0"/>
              </a:rPr>
              <a:t>iMZ schematic representation </a:t>
            </a:r>
            <a:endParaRPr lang="en-US" i="1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98FF45A-75CB-336D-AD7B-0E80ADB67DE4}"/>
              </a:ext>
            </a:extLst>
          </p:cNvPr>
          <p:cNvSpPr/>
          <p:nvPr/>
        </p:nvSpPr>
        <p:spPr>
          <a:xfrm>
            <a:off x="171450" y="169664"/>
            <a:ext cx="2172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The iMZ :</a:t>
            </a:r>
            <a:endParaRPr lang="en-US" sz="3600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C7DE949-19EF-984E-E764-EB79CF08587A}"/>
              </a:ext>
            </a:extLst>
          </p:cNvPr>
          <p:cNvSpPr/>
          <p:nvPr/>
        </p:nvSpPr>
        <p:spPr>
          <a:xfrm>
            <a:off x="2331425" y="183519"/>
            <a:ext cx="5668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i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ntegrated</a:t>
            </a:r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 M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ach-</a:t>
            </a:r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Z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ehnder</a:t>
            </a:r>
            <a:endParaRPr lang="en-US" sz="3600" dirty="0"/>
          </a:p>
        </p:txBody>
      </p: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D76AB2A0-9478-2F71-5858-39438956BACC}"/>
              </a:ext>
            </a:extLst>
          </p:cNvPr>
          <p:cNvGrpSpPr/>
          <p:nvPr/>
        </p:nvGrpSpPr>
        <p:grpSpPr>
          <a:xfrm>
            <a:off x="3321866" y="2313629"/>
            <a:ext cx="3461398" cy="1115280"/>
            <a:chOff x="3321866" y="2313629"/>
            <a:chExt cx="3461398" cy="1115280"/>
          </a:xfrm>
          <a:solidFill>
            <a:srgbClr val="3378BB"/>
          </a:solidFill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">
              <p14:nvContentPartPr>
                <p14:cNvPr id="58" name="Encre 57">
                  <a:extLst>
                    <a:ext uri="{FF2B5EF4-FFF2-40B4-BE49-F238E27FC236}">
                      <a16:creationId xmlns:a16="http://schemas.microsoft.com/office/drawing/2014/main" id="{4AAE455C-37D6-B29B-B2C2-80D361FC3598}"/>
                    </a:ext>
                  </a:extLst>
                </p14:cNvPr>
                <p14:cNvContentPartPr/>
                <p14:nvPr/>
              </p14:nvContentPartPr>
              <p14:xfrm>
                <a:off x="3455424" y="2365829"/>
                <a:ext cx="3327840" cy="1063080"/>
              </p14:xfrm>
            </p:contentPart>
          </mc:Choice>
          <mc:Fallback xmlns="">
            <p:pic>
              <p:nvPicPr>
                <p:cNvPr id="58" name="Encre 57">
                  <a:extLst>
                    <a:ext uri="{FF2B5EF4-FFF2-40B4-BE49-F238E27FC236}">
                      <a16:creationId xmlns:a16="http://schemas.microsoft.com/office/drawing/2014/main" id="{4AAE455C-37D6-B29B-B2C2-80D361FC359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24104" y="2334509"/>
                  <a:ext cx="3390480" cy="11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D3EB8FD0-DE74-5F32-EF3F-A74894A2B92D}"/>
                    </a:ext>
                  </a:extLst>
                </p14:cNvPr>
                <p14:cNvContentPartPr/>
                <p14:nvPr/>
              </p14:nvContentPartPr>
              <p14:xfrm>
                <a:off x="3321866" y="2313629"/>
                <a:ext cx="343080" cy="31392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D3EB8FD0-DE74-5F32-EF3F-A74894A2B92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90546" y="2282309"/>
                  <a:ext cx="405720" cy="37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20A51B45-A3BE-222F-D658-55E5BB4706BF}"/>
              </a:ext>
            </a:extLst>
          </p:cNvPr>
          <p:cNvGrpSpPr/>
          <p:nvPr/>
        </p:nvGrpSpPr>
        <p:grpSpPr>
          <a:xfrm>
            <a:off x="7060464" y="2771431"/>
            <a:ext cx="3975411" cy="400110"/>
            <a:chOff x="7060464" y="2771431"/>
            <a:chExt cx="3975411" cy="40011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">
              <p14:nvContentPartPr>
                <p14:cNvPr id="60" name="Encre 59">
                  <a:extLst>
                    <a:ext uri="{FF2B5EF4-FFF2-40B4-BE49-F238E27FC236}">
                      <a16:creationId xmlns:a16="http://schemas.microsoft.com/office/drawing/2014/main" id="{DDF7C5E0-DD53-C51D-98DB-04B5CD04B405}"/>
                    </a:ext>
                  </a:extLst>
                </p14:cNvPr>
                <p14:cNvContentPartPr/>
                <p14:nvPr/>
              </p14:nvContentPartPr>
              <p14:xfrm>
                <a:off x="7060464" y="2875590"/>
                <a:ext cx="125280" cy="171720"/>
              </p14:xfrm>
            </p:contentPart>
          </mc:Choice>
          <mc:Fallback xmlns="">
            <p:pic>
              <p:nvPicPr>
                <p:cNvPr id="60" name="Encre 59">
                  <a:extLst>
                    <a:ext uri="{FF2B5EF4-FFF2-40B4-BE49-F238E27FC236}">
                      <a16:creationId xmlns:a16="http://schemas.microsoft.com/office/drawing/2014/main" id="{DDF7C5E0-DD53-C51D-98DB-04B5CD04B40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29234" y="2844270"/>
                  <a:ext cx="187741" cy="2343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9527D8F0-38B7-0D9D-1814-26E53D6D0A5E}"/>
                </a:ext>
              </a:extLst>
            </p:cNvPr>
            <p:cNvSpPr txBox="1"/>
            <p:nvPr/>
          </p:nvSpPr>
          <p:spPr>
            <a:xfrm>
              <a:off x="7261893" y="2771431"/>
              <a:ext cx="37739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 </a:t>
              </a:r>
              <a:r>
                <a:rPr lang="el-G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/8</a:t>
              </a:r>
              <a:r>
                <a:rPr lang="el-GR" sz="2000" dirty="0">
                  <a:solidFill>
                    <a:srgbClr val="3378BB"/>
                  </a:solidFill>
                  <a:latin typeface="Avenir Next" panose="020B0503020202020204" pitchFamily="34" charset="0"/>
                </a:rPr>
                <a:t> </a:t>
              </a:r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layer + reflective layer (r</a:t>
              </a:r>
              <a:r>
                <a:rPr lang="en-US" sz="2000" baseline="-25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m</a:t>
              </a:r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)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F4D4203-203E-BC98-0AB6-7D05FEF81551}"/>
              </a:ext>
            </a:extLst>
          </p:cNvPr>
          <p:cNvGrpSpPr/>
          <p:nvPr/>
        </p:nvGrpSpPr>
        <p:grpSpPr>
          <a:xfrm>
            <a:off x="851908" y="1995296"/>
            <a:ext cx="762268" cy="656277"/>
            <a:chOff x="827445" y="2037689"/>
            <a:chExt cx="762268" cy="656277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5AB5670B-6D7B-BAA4-E20A-6E9F8E435FEB}"/>
                </a:ext>
              </a:extLst>
            </p:cNvPr>
            <p:cNvGrpSpPr/>
            <p:nvPr/>
          </p:nvGrpSpPr>
          <p:grpSpPr>
            <a:xfrm rot="5400000">
              <a:off x="1134153" y="2238407"/>
              <a:ext cx="656277" cy="254842"/>
              <a:chOff x="2748253" y="5059196"/>
              <a:chExt cx="656277" cy="254842"/>
            </a:xfrm>
          </p:grpSpPr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F3848E51-6B6B-D95D-4F7B-F16E3F2BB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8253" y="5186091"/>
                <a:ext cx="27788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13B002C1-1AC7-5219-01C7-086DF62F8C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140" y="5059196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A9CD6B87-634B-C911-4505-532FEF0B86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28522" y="5187144"/>
                <a:ext cx="276008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DC0238F6-C7D1-5412-37CC-7086D3651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514" y="5060249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3CBFD95-3221-C26C-A8FD-CA839C71029D}"/>
                </a:ext>
              </a:extLst>
            </p:cNvPr>
            <p:cNvSpPr/>
            <p:nvPr/>
          </p:nvSpPr>
          <p:spPr>
            <a:xfrm>
              <a:off x="827445" y="2184185"/>
              <a:ext cx="5341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/8</a:t>
              </a:r>
              <a:endParaRPr lang="en-US" dirty="0">
                <a:latin typeface="Avenir Next Medium" panose="020B0503020202020204" pitchFamily="34" charset="0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3E89B6D6-6EBB-F6FC-5F11-CF338A712B29}"/>
              </a:ext>
            </a:extLst>
          </p:cNvPr>
          <p:cNvGrpSpPr/>
          <p:nvPr/>
        </p:nvGrpSpPr>
        <p:grpSpPr>
          <a:xfrm>
            <a:off x="2939641" y="4947199"/>
            <a:ext cx="1055097" cy="763540"/>
            <a:chOff x="2992191" y="4947199"/>
            <a:chExt cx="1055097" cy="763540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555A3440-1B15-BDF0-9FC1-8655DA502FEF}"/>
                </a:ext>
              </a:extLst>
            </p:cNvPr>
            <p:cNvGrpSpPr/>
            <p:nvPr/>
          </p:nvGrpSpPr>
          <p:grpSpPr>
            <a:xfrm>
              <a:off x="3038501" y="4947199"/>
              <a:ext cx="823773" cy="254842"/>
              <a:chOff x="2818593" y="5059196"/>
              <a:chExt cx="823773" cy="254842"/>
            </a:xfrm>
          </p:grpSpPr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4A36F830-DBE8-81AA-65C7-2FD235587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8593" y="5186091"/>
                <a:ext cx="27788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771FF2A1-FB03-85CE-AEB1-AC94438EC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6480" y="5059196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avec flèche 81">
                <a:extLst>
                  <a:ext uri="{FF2B5EF4-FFF2-40B4-BE49-F238E27FC236}">
                    <a16:creationId xmlns:a16="http://schemas.microsoft.com/office/drawing/2014/main" id="{6E51D50C-3930-AB26-F3CB-D11200E2BD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6358" y="5187144"/>
                <a:ext cx="276008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0BFAF402-AB34-DE36-2DC2-D671CC642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6358" y="5060249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DDF84945-C689-CCFB-3DF7-E1EAA0384E61}"/>
                </a:ext>
              </a:extLst>
            </p:cNvPr>
            <p:cNvSpPr txBox="1"/>
            <p:nvPr/>
          </p:nvSpPr>
          <p:spPr>
            <a:xfrm>
              <a:off x="2992191" y="5310629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a ≈ </a:t>
              </a:r>
              <a:r>
                <a:rPr lang="el-G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/D</a:t>
              </a:r>
              <a:endParaRPr lang="en-US" sz="200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D86FC6E-5016-EC39-FF4C-7FE3EEEC7C86}"/>
              </a:ext>
            </a:extLst>
          </p:cNvPr>
          <p:cNvSpPr/>
          <p:nvPr/>
        </p:nvSpPr>
        <p:spPr>
          <a:xfrm>
            <a:off x="210562" y="787898"/>
            <a:ext cx="90234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b="1" dirty="0">
                <a:latin typeface="Avenir Next Demi Bold" panose="020B0503020202020204" pitchFamily="34" charset="0"/>
              </a:rPr>
              <a:t>Mach-Zehnder interferometer with glass propagation</a:t>
            </a:r>
          </a:p>
          <a:p>
            <a:r>
              <a:rPr lang="en-US" sz="2800" b="1" dirty="0">
                <a:latin typeface="Avenir Next Demi Bold" panose="020B0503020202020204" pitchFamily="34" charset="0"/>
              </a:rPr>
              <a:t>Fourier-filtering family of wavefront-sensor</a:t>
            </a:r>
            <a:endParaRPr lang="en-US" sz="2800" dirty="0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7E92FDC7-8846-A05F-E179-61540F2771C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16694" y="2270598"/>
            <a:ext cx="5288973" cy="2734435"/>
          </a:xfrm>
          <a:prstGeom prst="rect">
            <a:avLst/>
          </a:prstGeom>
        </p:spPr>
      </p:pic>
      <p:sp>
        <p:nvSpPr>
          <p:cNvPr id="33" name="Triangle 32">
            <a:extLst>
              <a:ext uri="{FF2B5EF4-FFF2-40B4-BE49-F238E27FC236}">
                <a16:creationId xmlns:a16="http://schemas.microsoft.com/office/drawing/2014/main" id="{6C364304-A1B9-5CD2-E5F8-F4284713FAB3}"/>
              </a:ext>
            </a:extLst>
          </p:cNvPr>
          <p:cNvSpPr/>
          <p:nvPr/>
        </p:nvSpPr>
        <p:spPr>
          <a:xfrm rot="13584334">
            <a:off x="3997538" y="3273908"/>
            <a:ext cx="218952" cy="1946998"/>
          </a:xfrm>
          <a:prstGeom prst="triangl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4FADF02A-D3E8-8BB1-050A-5CEF46DAFB6D}"/>
              </a:ext>
            </a:extLst>
          </p:cNvPr>
          <p:cNvSpPr/>
          <p:nvPr/>
        </p:nvSpPr>
        <p:spPr>
          <a:xfrm rot="18717522">
            <a:off x="3848389" y="2032876"/>
            <a:ext cx="235132" cy="1854805"/>
          </a:xfrm>
          <a:prstGeom prst="triangle">
            <a:avLst>
              <a:gd name="adj" fmla="val 56939"/>
            </a:avLst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7D4A6A5-1974-8072-80A9-698E0FDB9746}"/>
              </a:ext>
            </a:extLst>
          </p:cNvPr>
          <p:cNvGrpSpPr/>
          <p:nvPr/>
        </p:nvGrpSpPr>
        <p:grpSpPr>
          <a:xfrm>
            <a:off x="106956" y="2882914"/>
            <a:ext cx="3778633" cy="1007706"/>
            <a:chOff x="64672" y="2889252"/>
            <a:chExt cx="3778633" cy="1007706"/>
          </a:xfrm>
        </p:grpSpPr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CE371569-061D-D407-0334-48EAFA05EEFA}"/>
                </a:ext>
              </a:extLst>
            </p:cNvPr>
            <p:cNvSpPr/>
            <p:nvPr/>
          </p:nvSpPr>
          <p:spPr>
            <a:xfrm rot="7935436">
              <a:off x="1705221" y="1758873"/>
              <a:ext cx="497536" cy="3778633"/>
            </a:xfrm>
            <a:prstGeom prst="triangle">
              <a:avLst/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BE735AAA-FC28-9AC9-3FEA-9D8EEB4E74D4}"/>
                </a:ext>
              </a:extLst>
            </p:cNvPr>
            <p:cNvSpPr/>
            <p:nvPr/>
          </p:nvSpPr>
          <p:spPr>
            <a:xfrm rot="2757748">
              <a:off x="2577457" y="2146511"/>
              <a:ext cx="232140" cy="1717622"/>
            </a:xfrm>
            <a:prstGeom prst="triangle">
              <a:avLst>
                <a:gd name="adj" fmla="val 6150"/>
              </a:avLst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Trapèze 93">
            <a:extLst>
              <a:ext uri="{FF2B5EF4-FFF2-40B4-BE49-F238E27FC236}">
                <a16:creationId xmlns:a16="http://schemas.microsoft.com/office/drawing/2014/main" id="{15D51672-4110-9E76-DC18-99419D5F16DD}"/>
              </a:ext>
            </a:extLst>
          </p:cNvPr>
          <p:cNvSpPr/>
          <p:nvPr/>
        </p:nvSpPr>
        <p:spPr>
          <a:xfrm rot="18775872">
            <a:off x="5204676" y="3450073"/>
            <a:ext cx="439728" cy="1708754"/>
          </a:xfrm>
          <a:prstGeom prst="trapezoid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rapèze 94">
            <a:extLst>
              <a:ext uri="{FF2B5EF4-FFF2-40B4-BE49-F238E27FC236}">
                <a16:creationId xmlns:a16="http://schemas.microsoft.com/office/drawing/2014/main" id="{F1CBC651-2262-3A04-99DB-6D3A465CC391}"/>
              </a:ext>
            </a:extLst>
          </p:cNvPr>
          <p:cNvSpPr/>
          <p:nvPr/>
        </p:nvSpPr>
        <p:spPr>
          <a:xfrm rot="13563292">
            <a:off x="5159473" y="2238765"/>
            <a:ext cx="439728" cy="1587398"/>
          </a:xfrm>
          <a:prstGeom prst="trapezoid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353329CC-7460-2A98-ECF5-328FBE45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éléments&#10;&#10;Description générée automatiquement">
            <a:extLst>
              <a:ext uri="{FF2B5EF4-FFF2-40B4-BE49-F238E27FC236}">
                <a16:creationId xmlns:a16="http://schemas.microsoft.com/office/drawing/2014/main" id="{5C9030DE-9192-1411-AE73-E62FAD181924}"/>
              </a:ext>
            </a:extLst>
          </p:cNvPr>
          <p:cNvPicPr>
            <a:picLocks noChangeAspect="1"/>
          </p:cNvPicPr>
          <p:nvPr/>
        </p:nvPicPr>
        <p:blipFill rotWithShape="1">
          <a:blip r:embed="rId46"/>
          <a:srcRect l="39223" t="11085" r="36373" b="56523"/>
          <a:stretch/>
        </p:blipFill>
        <p:spPr>
          <a:xfrm>
            <a:off x="9741119" y="136525"/>
            <a:ext cx="2291306" cy="14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2</a:t>
            </a:fld>
            <a:r>
              <a:rPr lang="en-US" dirty="0"/>
              <a:t>/14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3F1CF0C2-E1C6-04A7-DEAA-B2BDF7380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68" y="2263520"/>
            <a:ext cx="5288973" cy="273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0" name="Encre 109">
                <a:extLst>
                  <a:ext uri="{FF2B5EF4-FFF2-40B4-BE49-F238E27FC236}">
                    <a16:creationId xmlns:a16="http://schemas.microsoft.com/office/drawing/2014/main" id="{284FE29F-38E2-F495-EE5E-584CDFF68B53}"/>
                  </a:ext>
                </a:extLst>
              </p14:cNvPr>
              <p14:cNvContentPartPr/>
              <p14:nvPr/>
            </p14:nvContentPartPr>
            <p14:xfrm>
              <a:off x="2407117" y="2560837"/>
              <a:ext cx="360" cy="360"/>
            </p14:xfrm>
          </p:contentPart>
        </mc:Choice>
        <mc:Fallback xmlns="">
          <p:pic>
            <p:nvPicPr>
              <p:cNvPr id="110" name="Encre 109">
                <a:extLst>
                  <a:ext uri="{FF2B5EF4-FFF2-40B4-BE49-F238E27FC236}">
                    <a16:creationId xmlns:a16="http://schemas.microsoft.com/office/drawing/2014/main" id="{284FE29F-38E2-F495-EE5E-584CDFF68B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8117" y="255183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5" name="ZoneTexte 124">
            <a:extLst>
              <a:ext uri="{FF2B5EF4-FFF2-40B4-BE49-F238E27FC236}">
                <a16:creationId xmlns:a16="http://schemas.microsoft.com/office/drawing/2014/main" id="{6E80FC89-D77F-30BB-098B-23CE45C0BFAB}"/>
              </a:ext>
            </a:extLst>
          </p:cNvPr>
          <p:cNvSpPr txBox="1"/>
          <p:nvPr/>
        </p:nvSpPr>
        <p:spPr>
          <a:xfrm>
            <a:off x="6143537" y="2156340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1F5F"/>
                </a:solidFill>
                <a:latin typeface="Avenir Next Demi Bold" panose="020B0503020202020204" pitchFamily="34" charset="0"/>
              </a:rPr>
              <a:t>I</a:t>
            </a:r>
            <a:r>
              <a:rPr lang="en-US" sz="2800" b="1" baseline="-25000" dirty="0">
                <a:solidFill>
                  <a:srgbClr val="001F5F"/>
                </a:solidFill>
                <a:latin typeface="Avenir Next Demi Bold" panose="020B0503020202020204" pitchFamily="34" charset="0"/>
              </a:rPr>
              <a:t>A</a:t>
            </a:r>
            <a:endParaRPr lang="en-US" sz="2800" b="1" dirty="0">
              <a:solidFill>
                <a:srgbClr val="001F5F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4AD76934-74ED-4F75-4D4C-4A0D4CFA4726}"/>
              </a:ext>
            </a:extLst>
          </p:cNvPr>
          <p:cNvSpPr txBox="1"/>
          <p:nvPr/>
        </p:nvSpPr>
        <p:spPr>
          <a:xfrm>
            <a:off x="6171500" y="485760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1F5F"/>
                </a:solidFill>
                <a:latin typeface="Avenir Next Demi Bold" panose="020B0503020202020204" pitchFamily="34" charset="0"/>
              </a:rPr>
              <a:t>I</a:t>
            </a:r>
            <a:r>
              <a:rPr lang="en-US" sz="2800" b="1" baseline="-25000" dirty="0">
                <a:solidFill>
                  <a:srgbClr val="001F5F"/>
                </a:solidFill>
                <a:latin typeface="Avenir Next Demi Bold" panose="020B0503020202020204" pitchFamily="34" charset="0"/>
              </a:rPr>
              <a:t>S</a:t>
            </a:r>
            <a:endParaRPr lang="en-US" sz="2800" b="1" dirty="0">
              <a:solidFill>
                <a:srgbClr val="001F5F"/>
              </a:solidFill>
              <a:latin typeface="Avenir Next Demi Bold" panose="020B0503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13" name="Encre 212">
                <a:extLst>
                  <a:ext uri="{FF2B5EF4-FFF2-40B4-BE49-F238E27FC236}">
                    <a16:creationId xmlns:a16="http://schemas.microsoft.com/office/drawing/2014/main" id="{64C8517C-12E9-3B94-8E67-316AA3CCBC3F}"/>
                  </a:ext>
                </a:extLst>
              </p14:cNvPr>
              <p14:cNvContentPartPr/>
              <p14:nvPr/>
            </p14:nvContentPartPr>
            <p14:xfrm>
              <a:off x="2018236" y="3644905"/>
              <a:ext cx="22680" cy="9000"/>
            </p14:xfrm>
          </p:contentPart>
        </mc:Choice>
        <mc:Fallback xmlns="">
          <p:pic>
            <p:nvPicPr>
              <p:cNvPr id="213" name="Encre 212">
                <a:extLst>
                  <a:ext uri="{FF2B5EF4-FFF2-40B4-BE49-F238E27FC236}">
                    <a16:creationId xmlns:a16="http://schemas.microsoft.com/office/drawing/2014/main" id="{64C8517C-12E9-3B94-8E67-316AA3CCBC3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986916" y="3613585"/>
                <a:ext cx="85320" cy="71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20" name="Connecteur droit 219">
            <a:extLst>
              <a:ext uri="{FF2B5EF4-FFF2-40B4-BE49-F238E27FC236}">
                <a16:creationId xmlns:a16="http://schemas.microsoft.com/office/drawing/2014/main" id="{956F5BA2-68B8-52F5-2E64-E73AEC74B696}"/>
              </a:ext>
            </a:extLst>
          </p:cNvPr>
          <p:cNvCxnSpPr>
            <a:cxnSpLocks/>
          </p:cNvCxnSpPr>
          <p:nvPr/>
        </p:nvCxnSpPr>
        <p:spPr>
          <a:xfrm>
            <a:off x="564122" y="2374615"/>
            <a:ext cx="1410151" cy="1285450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>
            <a:extLst>
              <a:ext uri="{FF2B5EF4-FFF2-40B4-BE49-F238E27FC236}">
                <a16:creationId xmlns:a16="http://schemas.microsoft.com/office/drawing/2014/main" id="{331426A4-53DF-7369-E7F5-0B2FB1DA722A}"/>
              </a:ext>
            </a:extLst>
          </p:cNvPr>
          <p:cNvCxnSpPr>
            <a:cxnSpLocks/>
          </p:cNvCxnSpPr>
          <p:nvPr/>
        </p:nvCxnSpPr>
        <p:spPr>
          <a:xfrm flipV="1">
            <a:off x="3358492" y="3671093"/>
            <a:ext cx="1324359" cy="1260578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id="{F7CED500-D2E0-70DF-27EA-1BFF003EA0E3}"/>
              </a:ext>
            </a:extLst>
          </p:cNvPr>
          <p:cNvCxnSpPr>
            <a:cxnSpLocks/>
          </p:cNvCxnSpPr>
          <p:nvPr/>
        </p:nvCxnSpPr>
        <p:spPr>
          <a:xfrm>
            <a:off x="3241069" y="2334620"/>
            <a:ext cx="1475269" cy="1344810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id="{66C2DBC2-B51D-4F9B-B01B-8AED4473D403}"/>
              </a:ext>
            </a:extLst>
          </p:cNvPr>
          <p:cNvCxnSpPr>
            <a:cxnSpLocks/>
          </p:cNvCxnSpPr>
          <p:nvPr/>
        </p:nvCxnSpPr>
        <p:spPr>
          <a:xfrm>
            <a:off x="1949754" y="3644905"/>
            <a:ext cx="1410151" cy="1285450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id="{C1927B90-93A0-4F54-5954-4066D5826740}"/>
              </a:ext>
            </a:extLst>
          </p:cNvPr>
          <p:cNvCxnSpPr>
            <a:cxnSpLocks/>
          </p:cNvCxnSpPr>
          <p:nvPr/>
        </p:nvCxnSpPr>
        <p:spPr>
          <a:xfrm flipV="1">
            <a:off x="1981727" y="2340056"/>
            <a:ext cx="1269845" cy="1335386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>
            <a:extLst>
              <a:ext uri="{FF2B5EF4-FFF2-40B4-BE49-F238E27FC236}">
                <a16:creationId xmlns:a16="http://schemas.microsoft.com/office/drawing/2014/main" id="{A77A6C9E-77D6-418B-3E7B-1568EF02539B}"/>
              </a:ext>
            </a:extLst>
          </p:cNvPr>
          <p:cNvCxnSpPr>
            <a:cxnSpLocks/>
          </p:cNvCxnSpPr>
          <p:nvPr/>
        </p:nvCxnSpPr>
        <p:spPr>
          <a:xfrm>
            <a:off x="4533986" y="3519672"/>
            <a:ext cx="1475269" cy="1344810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>
            <a:extLst>
              <a:ext uri="{FF2B5EF4-FFF2-40B4-BE49-F238E27FC236}">
                <a16:creationId xmlns:a16="http://schemas.microsoft.com/office/drawing/2014/main" id="{016116A5-6DE9-4E43-F4BB-56910931D893}"/>
              </a:ext>
            </a:extLst>
          </p:cNvPr>
          <p:cNvCxnSpPr>
            <a:cxnSpLocks/>
          </p:cNvCxnSpPr>
          <p:nvPr/>
        </p:nvCxnSpPr>
        <p:spPr>
          <a:xfrm flipV="1">
            <a:off x="4607417" y="2482257"/>
            <a:ext cx="1324359" cy="1260578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A66C382F-936F-5240-BCF9-21BD8E64E8A6}"/>
                  </a:ext>
                </a:extLst>
              </p:cNvPr>
              <p:cNvSpPr/>
              <p:nvPr/>
            </p:nvSpPr>
            <p:spPr>
              <a:xfrm>
                <a:off x="579228" y="1004677"/>
                <a:ext cx="64381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fr-F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fr-FR" sz="2800" b="1" dirty="0">
                    <a:latin typeface="Avenir Next Demi Bold" panose="020B0503020202020204" pitchFamily="34" charset="0"/>
                  </a:rPr>
                  <a:t> Two complementary outputs I</a:t>
                </a:r>
                <a:r>
                  <a:rPr lang="en-US" altLang="fr-FR" sz="2800" b="1" baseline="-25000" dirty="0">
                    <a:latin typeface="Avenir Next Demi Bold" panose="020B0503020202020204" pitchFamily="34" charset="0"/>
                  </a:rPr>
                  <a:t>S </a:t>
                </a:r>
                <a:r>
                  <a:rPr lang="en-US" altLang="fr-FR" sz="2800" b="1" dirty="0">
                    <a:latin typeface="Avenir Next Demi Bold" panose="020B0503020202020204" pitchFamily="34" charset="0"/>
                  </a:rPr>
                  <a:t>&amp; I</a:t>
                </a:r>
                <a:r>
                  <a:rPr lang="en-US" altLang="fr-FR" sz="2800" b="1" baseline="-25000" dirty="0">
                    <a:latin typeface="Avenir Next Demi Bold" panose="020B0503020202020204" pitchFamily="34" charset="0"/>
                  </a:rPr>
                  <a:t>A</a:t>
                </a:r>
                <a:endParaRPr lang="en-US" sz="2800" dirty="0"/>
              </a:p>
            </p:txBody>
          </p:sp>
        </mc:Choice>
        <mc:Fallback xmlns=""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A66C382F-936F-5240-BCF9-21BD8E64E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28" y="1004677"/>
                <a:ext cx="6438173" cy="523220"/>
              </a:xfrm>
              <a:prstGeom prst="rect">
                <a:avLst/>
              </a:prstGeom>
              <a:blipFill>
                <a:blip r:embed="rId21"/>
                <a:stretch>
                  <a:fillRect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14C4097-DAD6-B683-0344-C53570CBD8AE}"/>
                  </a:ext>
                </a:extLst>
              </p:cNvPr>
              <p:cNvSpPr/>
              <p:nvPr/>
            </p:nvSpPr>
            <p:spPr>
              <a:xfrm>
                <a:off x="4162171" y="4157168"/>
                <a:ext cx="700768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𝒓𝒆𝒇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14C4097-DAD6-B683-0344-C53570CBD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171" y="4157168"/>
                <a:ext cx="700768" cy="395558"/>
              </a:xfrm>
              <a:prstGeom prst="rect">
                <a:avLst/>
              </a:prstGeom>
              <a:blipFill>
                <a:blip r:embed="rId2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Graphique 63">
            <a:extLst>
              <a:ext uri="{FF2B5EF4-FFF2-40B4-BE49-F238E27FC236}">
                <a16:creationId xmlns:a16="http://schemas.microsoft.com/office/drawing/2014/main" id="{A570ADF1-FE95-ED77-4FA3-6C8A6435290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6188" t="13137" r="8448" b="69429"/>
          <a:stretch/>
        </p:blipFill>
        <p:spPr>
          <a:xfrm>
            <a:off x="6689409" y="4899273"/>
            <a:ext cx="960880" cy="934664"/>
          </a:xfrm>
          <a:prstGeom prst="rect">
            <a:avLst/>
          </a:prstGeom>
        </p:spPr>
      </p:pic>
      <p:pic>
        <p:nvPicPr>
          <p:cNvPr id="65" name="Graphique 64">
            <a:extLst>
              <a:ext uri="{FF2B5EF4-FFF2-40B4-BE49-F238E27FC236}">
                <a16:creationId xmlns:a16="http://schemas.microsoft.com/office/drawing/2014/main" id="{83F3DAF3-92C9-8F7D-544E-7044C264A40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67734" t="13137" r="6901" b="69770"/>
          <a:stretch/>
        </p:blipFill>
        <p:spPr>
          <a:xfrm>
            <a:off x="6674492" y="1896806"/>
            <a:ext cx="960880" cy="916363"/>
          </a:xfrm>
          <a:prstGeom prst="rect">
            <a:avLst/>
          </a:prstGeom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12E9DB70-E198-2794-255D-27FB39AA31FE}"/>
              </a:ext>
            </a:extLst>
          </p:cNvPr>
          <p:cNvSpPr txBox="1"/>
          <p:nvPr/>
        </p:nvSpPr>
        <p:spPr>
          <a:xfrm>
            <a:off x="7807697" y="5581492"/>
            <a:ext cx="23596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Next Demi Bold" panose="020B0503020202020204" pitchFamily="34" charset="0"/>
              </a:rPr>
              <a:t>Symmetric output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27823DE-DA05-A4E8-A7CB-968BE16E2B02}"/>
              </a:ext>
            </a:extLst>
          </p:cNvPr>
          <p:cNvSpPr txBox="1"/>
          <p:nvPr/>
        </p:nvSpPr>
        <p:spPr>
          <a:xfrm>
            <a:off x="7635372" y="1588319"/>
            <a:ext cx="310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Next Demi Bold" panose="020B0503020202020204" pitchFamily="34" charset="0"/>
              </a:rPr>
              <a:t>Anti-symmetric</a:t>
            </a:r>
            <a:r>
              <a:rPr lang="en-US" b="1" dirty="0">
                <a:latin typeface="Avenir Next Demi Bold" panose="020B0503020202020204" pitchFamily="34" charset="0"/>
              </a:rPr>
              <a:t> 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BA5CBD2-7BDB-09EA-BB63-AA76623EC5D2}"/>
                  </a:ext>
                </a:extLst>
              </p:cNvPr>
              <p:cNvSpPr/>
              <p:nvPr/>
            </p:nvSpPr>
            <p:spPr>
              <a:xfrm>
                <a:off x="7274639" y="4999627"/>
                <a:ext cx="4466596" cy="523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𝑵𝑭</m:t>
                      </m:r>
                      <m:d>
                        <m:d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fr-FR" sz="2400" b="1" i="1" smtClean="0">
                              <a:solidFill>
                                <a:srgbClr val="001F5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1F5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fr-FR" sz="2400" b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fr-F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𝒓𝒆𝒇</m:t>
                                  </m:r>
                                </m:sub>
                              </m:s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fr-FR" sz="2400" i="1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BA5CBD2-7BDB-09EA-BB63-AA76623EC5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639" y="4999627"/>
                <a:ext cx="4466596" cy="523092"/>
              </a:xfrm>
              <a:prstGeom prst="rect">
                <a:avLst/>
              </a:prstGeom>
              <a:blipFill>
                <a:blip r:embed="rId27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7BF398A-A6F9-487F-D028-F4536CE812F7}"/>
                  </a:ext>
                </a:extLst>
              </p:cNvPr>
              <p:cNvSpPr/>
              <p:nvPr/>
            </p:nvSpPr>
            <p:spPr>
              <a:xfrm>
                <a:off x="7428423" y="2055317"/>
                <a:ext cx="3954026" cy="523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𝑵𝑭</m:t>
                      </m:r>
                      <m:d>
                        <m:d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fr-FR" sz="2400" b="1" i="1" smtClean="0">
                              <a:solidFill>
                                <a:srgbClr val="001F5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fr-FR" sz="2400" b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fr-F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𝒓𝒆𝒇</m:t>
                                  </m:r>
                                </m:sub>
                              </m:sSub>
                            </m:e>
                          </m:func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fr-FR" sz="2400" i="1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7BF398A-A6F9-487F-D028-F4536CE81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423" y="2055317"/>
                <a:ext cx="3954026" cy="523092"/>
              </a:xfrm>
              <a:prstGeom prst="rect">
                <a:avLst/>
              </a:prstGeom>
              <a:blipFill>
                <a:blip r:embed="rId2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B0DB5FED-9250-DC1E-E811-9FDD6C2BD961}"/>
              </a:ext>
            </a:extLst>
          </p:cNvPr>
          <p:cNvSpPr/>
          <p:nvPr/>
        </p:nvSpPr>
        <p:spPr>
          <a:xfrm>
            <a:off x="6674492" y="1588319"/>
            <a:ext cx="5184528" cy="4499964"/>
          </a:xfrm>
          <a:prstGeom prst="roundRect">
            <a:avLst>
              <a:gd name="adj" fmla="val 3739"/>
            </a:avLst>
          </a:prstGeom>
          <a:noFill/>
          <a:ln>
            <a:solidFill>
              <a:srgbClr val="001F5F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7F2D266-2842-732D-C075-51431E7CDB26}"/>
                  </a:ext>
                </a:extLst>
              </p:cNvPr>
              <p:cNvSpPr/>
              <p:nvPr/>
            </p:nvSpPr>
            <p:spPr>
              <a:xfrm>
                <a:off x="6902948" y="4042923"/>
                <a:ext cx="4900695" cy="66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𝛂</m:t>
                        </m:r>
                      </m:e>
                      <m:sub>
                        <m:r>
                          <a:rPr lang="fr-FR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Avenir Next" panose="020B0503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𝛂</m:t>
                        </m:r>
                      </m:e>
                      <m:sub>
                        <m:r>
                          <a:rPr lang="fr-FR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</m:t>
                        </m:r>
                      </m:sub>
                    </m:sSub>
                    <m:r>
                      <a:rPr lang="fr-FR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𝛃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en-US" dirty="0">
                    <a:latin typeface="Avenir Next" panose="020B0503020202020204" pitchFamily="34" charset="0"/>
                  </a:rPr>
                  <a:t>: calibration coefficients, depending on the coatings and of the filtering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</a:rPr>
                  <a:t>) </a:t>
                </a:r>
                <a:endParaRPr 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7F2D266-2842-732D-C075-51431E7CD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948" y="4042923"/>
                <a:ext cx="4900695" cy="668581"/>
              </a:xfrm>
              <a:prstGeom prst="rect">
                <a:avLst/>
              </a:prstGeom>
              <a:blipFill>
                <a:blip r:embed="rId29"/>
                <a:stretch>
                  <a:fillRect l="-1034" t="-3704" r="-1809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9EB5E01-EDE8-3226-44F8-2C67D287DF04}"/>
                  </a:ext>
                </a:extLst>
              </p:cNvPr>
              <p:cNvSpPr/>
              <p:nvPr/>
            </p:nvSpPr>
            <p:spPr>
              <a:xfrm>
                <a:off x="6891965" y="2759475"/>
                <a:ext cx="51852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</a:rPr>
                  <a:t>: incoming photon number</a:t>
                </a:r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9EB5E01-EDE8-3226-44F8-2C67D287DF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965" y="2759475"/>
                <a:ext cx="5185248" cy="369332"/>
              </a:xfrm>
              <a:prstGeom prst="rect">
                <a:avLst/>
              </a:prstGeom>
              <a:blipFill>
                <a:blip r:embed="rId30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6423BF3-1172-41F9-3753-DFB4B471850F}"/>
                  </a:ext>
                </a:extLst>
              </p:cNvPr>
              <p:cNvSpPr/>
              <p:nvPr/>
            </p:nvSpPr>
            <p:spPr>
              <a:xfrm>
                <a:off x="6891964" y="3076306"/>
                <a:ext cx="46195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</a:rPr>
                  <a:t>: intensity distribution on the pupil</a:t>
                </a:r>
                <a:endParaRPr lang="en-US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6423BF3-1172-41F9-3753-DFB4B4718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964" y="3076306"/>
                <a:ext cx="4619541" cy="369332"/>
              </a:xfrm>
              <a:prstGeom prst="rect">
                <a:avLst/>
              </a:prstGeom>
              <a:blipFill>
                <a:blip r:embed="rId31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994E2CF-7B39-D7E0-CD99-128EB042C3F1}"/>
                  </a:ext>
                </a:extLst>
              </p:cNvPr>
              <p:cNvSpPr/>
              <p:nvPr/>
            </p:nvSpPr>
            <p:spPr>
              <a:xfrm>
                <a:off x="6859483" y="3434818"/>
                <a:ext cx="51852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</a:rPr>
                  <a:t> : incoming phase</a:t>
                </a:r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994E2CF-7B39-D7E0-CD99-128EB042C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483" y="3434818"/>
                <a:ext cx="5185248" cy="369332"/>
              </a:xfrm>
              <a:prstGeom prst="rect">
                <a:avLst/>
              </a:prstGeom>
              <a:blipFill>
                <a:blip r:embed="rId32"/>
                <a:stretch>
                  <a:fillRect l="-24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4C8C1A1-6F2F-23CA-005F-2326E0ACA9E9}"/>
                  </a:ext>
                </a:extLst>
              </p:cNvPr>
              <p:cNvSpPr/>
              <p:nvPr/>
            </p:nvSpPr>
            <p:spPr>
              <a:xfrm>
                <a:off x="6848788" y="3736954"/>
                <a:ext cx="5185248" cy="395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𝒓𝒆𝒇</m:t>
                        </m:r>
                      </m:sub>
                    </m:sSub>
                  </m:oMath>
                </a14:m>
                <a:r>
                  <a:rPr lang="en-US" i="1" dirty="0">
                    <a:latin typeface="Avenir Next" panose="020B0503020202020204" pitchFamily="34" charset="0"/>
                  </a:rPr>
                  <a:t> </a:t>
                </a:r>
                <a:r>
                  <a:rPr lang="en-US" dirty="0">
                    <a:latin typeface="Avenir Next" panose="020B0503020202020204" pitchFamily="34" charset="0"/>
                  </a:rPr>
                  <a:t>: reference phase</a:t>
                </a:r>
                <a:endParaRPr lang="en-US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4C8C1A1-6F2F-23CA-005F-2326E0ACA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788" y="3736954"/>
                <a:ext cx="5185248" cy="395558"/>
              </a:xfrm>
              <a:prstGeom prst="rect">
                <a:avLst/>
              </a:prstGeom>
              <a:blipFill>
                <a:blip r:embed="rId33"/>
                <a:stretch>
                  <a:fillRect l="-244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>
            <a:extLst>
              <a:ext uri="{FF2B5EF4-FFF2-40B4-BE49-F238E27FC236}">
                <a16:creationId xmlns:a16="http://schemas.microsoft.com/office/drawing/2014/main" id="{2213D92F-1AC6-8CB9-F4C8-7D49D273962E}"/>
              </a:ext>
            </a:extLst>
          </p:cNvPr>
          <p:cNvSpPr/>
          <p:nvPr/>
        </p:nvSpPr>
        <p:spPr>
          <a:xfrm>
            <a:off x="171450" y="169664"/>
            <a:ext cx="2172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The iMZ :</a:t>
            </a:r>
            <a:endParaRPr lang="en-US" sz="36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050D3C2-2F67-E8CF-6E5E-F9373D4F14E7}"/>
              </a:ext>
            </a:extLst>
          </p:cNvPr>
          <p:cNvSpPr/>
          <p:nvPr/>
        </p:nvSpPr>
        <p:spPr>
          <a:xfrm>
            <a:off x="2331425" y="183519"/>
            <a:ext cx="5668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i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ntegrated</a:t>
            </a:r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 M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ach-</a:t>
            </a:r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Z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ehnder</a:t>
            </a:r>
            <a:endParaRPr lang="en-US" sz="3600" dirty="0"/>
          </a:p>
        </p:txBody>
      </p:sp>
      <p:sp>
        <p:nvSpPr>
          <p:cNvPr id="88" name="Triangle 87">
            <a:extLst>
              <a:ext uri="{FF2B5EF4-FFF2-40B4-BE49-F238E27FC236}">
                <a16:creationId xmlns:a16="http://schemas.microsoft.com/office/drawing/2014/main" id="{0E2EA73F-B284-C4CA-E590-8794D0FC1045}"/>
              </a:ext>
            </a:extLst>
          </p:cNvPr>
          <p:cNvSpPr/>
          <p:nvPr/>
        </p:nvSpPr>
        <p:spPr>
          <a:xfrm rot="13584334">
            <a:off x="3911975" y="3372730"/>
            <a:ext cx="218952" cy="1846124"/>
          </a:xfrm>
          <a:prstGeom prst="triangl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F0405FB8-DE1F-75CA-C1EA-950B4F4023A1}"/>
              </a:ext>
            </a:extLst>
          </p:cNvPr>
          <p:cNvGrpSpPr/>
          <p:nvPr/>
        </p:nvGrpSpPr>
        <p:grpSpPr>
          <a:xfrm>
            <a:off x="-3512536" y="-1833246"/>
            <a:ext cx="924120" cy="780840"/>
            <a:chOff x="2278904" y="3876232"/>
            <a:chExt cx="924120" cy="780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111" name="Encre 110">
                  <a:extLst>
                    <a:ext uri="{FF2B5EF4-FFF2-40B4-BE49-F238E27FC236}">
                      <a16:creationId xmlns:a16="http://schemas.microsoft.com/office/drawing/2014/main" id="{F5FF403C-5E67-389D-A358-89CED64890B7}"/>
                    </a:ext>
                  </a:extLst>
                </p14:cNvPr>
                <p14:cNvContentPartPr/>
                <p14:nvPr/>
              </p14:nvContentPartPr>
              <p14:xfrm>
                <a:off x="2278904" y="3876232"/>
                <a:ext cx="593640" cy="501120"/>
              </p14:xfrm>
            </p:contentPart>
          </mc:Choice>
          <mc:Fallback xmlns="">
            <p:pic>
              <p:nvPicPr>
                <p:cNvPr id="111" name="Encre 110">
                  <a:extLst>
                    <a:ext uri="{FF2B5EF4-FFF2-40B4-BE49-F238E27FC236}">
                      <a16:creationId xmlns:a16="http://schemas.microsoft.com/office/drawing/2014/main" id="{F5FF403C-5E67-389D-A358-89CED64890B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70264" y="3867592"/>
                  <a:ext cx="61128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112" name="Encre 111">
                  <a:extLst>
                    <a:ext uri="{FF2B5EF4-FFF2-40B4-BE49-F238E27FC236}">
                      <a16:creationId xmlns:a16="http://schemas.microsoft.com/office/drawing/2014/main" id="{57CC668A-1E6D-ADD0-B50B-D4E0ED7804BA}"/>
                    </a:ext>
                  </a:extLst>
                </p14:cNvPr>
                <p14:cNvContentPartPr/>
                <p14:nvPr/>
              </p14:nvContentPartPr>
              <p14:xfrm>
                <a:off x="2309864" y="3920152"/>
                <a:ext cx="779760" cy="600840"/>
              </p14:xfrm>
            </p:contentPart>
          </mc:Choice>
          <mc:Fallback xmlns="">
            <p:pic>
              <p:nvPicPr>
                <p:cNvPr id="112" name="Encre 111">
                  <a:extLst>
                    <a:ext uri="{FF2B5EF4-FFF2-40B4-BE49-F238E27FC236}">
                      <a16:creationId xmlns:a16="http://schemas.microsoft.com/office/drawing/2014/main" id="{57CC668A-1E6D-ADD0-B50B-D4E0ED7804B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01224" y="3911152"/>
                  <a:ext cx="79740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114" name="Encre 113">
                  <a:extLst>
                    <a:ext uri="{FF2B5EF4-FFF2-40B4-BE49-F238E27FC236}">
                      <a16:creationId xmlns:a16="http://schemas.microsoft.com/office/drawing/2014/main" id="{5404DE81-596F-46A4-BB97-9E09FC631B8D}"/>
                    </a:ext>
                  </a:extLst>
                </p14:cNvPr>
                <p14:cNvContentPartPr/>
                <p14:nvPr/>
              </p14:nvContentPartPr>
              <p14:xfrm>
                <a:off x="2339744" y="3934192"/>
                <a:ext cx="863280" cy="722880"/>
              </p14:xfrm>
            </p:contentPart>
          </mc:Choice>
          <mc:Fallback xmlns="">
            <p:pic>
              <p:nvPicPr>
                <p:cNvPr id="114" name="Encre 113">
                  <a:extLst>
                    <a:ext uri="{FF2B5EF4-FFF2-40B4-BE49-F238E27FC236}">
                      <a16:creationId xmlns:a16="http://schemas.microsoft.com/office/drawing/2014/main" id="{5404DE81-596F-46A4-BB97-9E09FC631B8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30744" y="3925552"/>
                  <a:ext cx="880920" cy="74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903AFA9A-29ED-F358-6F21-9B0B02A45ABF}"/>
              </a:ext>
            </a:extLst>
          </p:cNvPr>
          <p:cNvGrpSpPr/>
          <p:nvPr/>
        </p:nvGrpSpPr>
        <p:grpSpPr>
          <a:xfrm>
            <a:off x="3519739" y="4114091"/>
            <a:ext cx="823795" cy="598680"/>
            <a:chOff x="3543583" y="4105552"/>
            <a:chExt cx="823795" cy="598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116" name="Encre 115">
                  <a:extLst>
                    <a:ext uri="{FF2B5EF4-FFF2-40B4-BE49-F238E27FC236}">
                      <a16:creationId xmlns:a16="http://schemas.microsoft.com/office/drawing/2014/main" id="{EB05AF16-A5A3-3FB3-B57F-6B2E8F352BE7}"/>
                    </a:ext>
                  </a:extLst>
                </p14:cNvPr>
                <p14:cNvContentPartPr/>
                <p14:nvPr/>
              </p14:nvContentPartPr>
              <p14:xfrm>
                <a:off x="3543583" y="4343512"/>
                <a:ext cx="434815" cy="307080"/>
              </p14:xfrm>
            </p:contentPart>
          </mc:Choice>
          <mc:Fallback xmlns="">
            <p:pic>
              <p:nvPicPr>
                <p:cNvPr id="116" name="Encre 115">
                  <a:extLst>
                    <a:ext uri="{FF2B5EF4-FFF2-40B4-BE49-F238E27FC236}">
                      <a16:creationId xmlns:a16="http://schemas.microsoft.com/office/drawing/2014/main" id="{EB05AF16-A5A3-3FB3-B57F-6B2E8F352B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34584" y="4334872"/>
                  <a:ext cx="452452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">
              <p14:nvContentPartPr>
                <p14:cNvPr id="118" name="Encre 117">
                  <a:extLst>
                    <a:ext uri="{FF2B5EF4-FFF2-40B4-BE49-F238E27FC236}">
                      <a16:creationId xmlns:a16="http://schemas.microsoft.com/office/drawing/2014/main" id="{607B5C01-9918-ACC2-7C8E-3ED5CD2C620E}"/>
                    </a:ext>
                  </a:extLst>
                </p14:cNvPr>
                <p14:cNvContentPartPr/>
                <p14:nvPr/>
              </p14:nvContentPartPr>
              <p14:xfrm>
                <a:off x="3583544" y="4238752"/>
                <a:ext cx="598286" cy="465480"/>
              </p14:xfrm>
            </p:contentPart>
          </mc:Choice>
          <mc:Fallback xmlns="">
            <p:pic>
              <p:nvPicPr>
                <p:cNvPr id="118" name="Encre 117">
                  <a:extLst>
                    <a:ext uri="{FF2B5EF4-FFF2-40B4-BE49-F238E27FC236}">
                      <a16:creationId xmlns:a16="http://schemas.microsoft.com/office/drawing/2014/main" id="{607B5C01-9918-ACC2-7C8E-3ED5CD2C620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74545" y="4230112"/>
                  <a:ext cx="615925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122" name="Encre 121">
                  <a:extLst>
                    <a:ext uri="{FF2B5EF4-FFF2-40B4-BE49-F238E27FC236}">
                      <a16:creationId xmlns:a16="http://schemas.microsoft.com/office/drawing/2014/main" id="{FC161271-BFF4-4619-7FEC-8ED0B6B74206}"/>
                    </a:ext>
                  </a:extLst>
                </p14:cNvPr>
                <p14:cNvContentPartPr/>
                <p14:nvPr/>
              </p14:nvContentPartPr>
              <p14:xfrm>
                <a:off x="3659143" y="4105552"/>
                <a:ext cx="708235" cy="557640"/>
              </p14:xfrm>
            </p:contentPart>
          </mc:Choice>
          <mc:Fallback xmlns="">
            <p:pic>
              <p:nvPicPr>
                <p:cNvPr id="122" name="Encre 121">
                  <a:extLst>
                    <a:ext uri="{FF2B5EF4-FFF2-40B4-BE49-F238E27FC236}">
                      <a16:creationId xmlns:a16="http://schemas.microsoft.com/office/drawing/2014/main" id="{FC161271-BFF4-4619-7FEC-8ED0B6B7420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0142" y="4096912"/>
                  <a:ext cx="725878" cy="57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0973B45D-4A29-568E-24BC-33ECC3CD943E}"/>
              </a:ext>
            </a:extLst>
          </p:cNvPr>
          <p:cNvGrpSpPr/>
          <p:nvPr/>
        </p:nvGrpSpPr>
        <p:grpSpPr>
          <a:xfrm rot="16200000">
            <a:off x="-4200517" y="-1495323"/>
            <a:ext cx="924120" cy="780840"/>
            <a:chOff x="2278904" y="3876232"/>
            <a:chExt cx="924120" cy="780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80" name="Encre 79">
                  <a:extLst>
                    <a:ext uri="{FF2B5EF4-FFF2-40B4-BE49-F238E27FC236}">
                      <a16:creationId xmlns:a16="http://schemas.microsoft.com/office/drawing/2014/main" id="{17258474-EF81-E7E1-171D-FE4EEF453F38}"/>
                    </a:ext>
                  </a:extLst>
                </p14:cNvPr>
                <p14:cNvContentPartPr/>
                <p14:nvPr/>
              </p14:nvContentPartPr>
              <p14:xfrm>
                <a:off x="2278904" y="3876232"/>
                <a:ext cx="593640" cy="501120"/>
              </p14:xfrm>
            </p:contentPart>
          </mc:Choice>
          <mc:Fallback xmlns="">
            <p:pic>
              <p:nvPicPr>
                <p:cNvPr id="80" name="Encre 79">
                  <a:extLst>
                    <a:ext uri="{FF2B5EF4-FFF2-40B4-BE49-F238E27FC236}">
                      <a16:creationId xmlns:a16="http://schemas.microsoft.com/office/drawing/2014/main" id="{17258474-EF81-E7E1-171D-FE4EEF453F3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70264" y="3867592"/>
                  <a:ext cx="61128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81" name="Encre 80">
                  <a:extLst>
                    <a:ext uri="{FF2B5EF4-FFF2-40B4-BE49-F238E27FC236}">
                      <a16:creationId xmlns:a16="http://schemas.microsoft.com/office/drawing/2014/main" id="{450908B5-65B4-2B91-2274-FEFF2CA47CB0}"/>
                    </a:ext>
                  </a:extLst>
                </p14:cNvPr>
                <p14:cNvContentPartPr/>
                <p14:nvPr/>
              </p14:nvContentPartPr>
              <p14:xfrm>
                <a:off x="2309864" y="3920152"/>
                <a:ext cx="779760" cy="600840"/>
              </p14:xfrm>
            </p:contentPart>
          </mc:Choice>
          <mc:Fallback xmlns="">
            <p:pic>
              <p:nvPicPr>
                <p:cNvPr id="81" name="Encre 80">
                  <a:extLst>
                    <a:ext uri="{FF2B5EF4-FFF2-40B4-BE49-F238E27FC236}">
                      <a16:creationId xmlns:a16="http://schemas.microsoft.com/office/drawing/2014/main" id="{450908B5-65B4-2B91-2274-FEFF2CA47CB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301224" y="3911152"/>
                  <a:ext cx="79740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82" name="Encre 81">
                  <a:extLst>
                    <a:ext uri="{FF2B5EF4-FFF2-40B4-BE49-F238E27FC236}">
                      <a16:creationId xmlns:a16="http://schemas.microsoft.com/office/drawing/2014/main" id="{C8DCCE67-489C-83AE-8676-276FEBC269DF}"/>
                    </a:ext>
                  </a:extLst>
                </p14:cNvPr>
                <p14:cNvContentPartPr/>
                <p14:nvPr/>
              </p14:nvContentPartPr>
              <p14:xfrm>
                <a:off x="2339744" y="3934192"/>
                <a:ext cx="863280" cy="722880"/>
              </p14:xfrm>
            </p:contentPart>
          </mc:Choice>
          <mc:Fallback xmlns="">
            <p:pic>
              <p:nvPicPr>
                <p:cNvPr id="82" name="Encre 81">
                  <a:extLst>
                    <a:ext uri="{FF2B5EF4-FFF2-40B4-BE49-F238E27FC236}">
                      <a16:creationId xmlns:a16="http://schemas.microsoft.com/office/drawing/2014/main" id="{C8DCCE67-489C-83AE-8676-276FEBC269D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330744" y="3925552"/>
                  <a:ext cx="880920" cy="74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5A4ED227-B6FA-931C-D521-A8FF7CA6F750}"/>
              </a:ext>
            </a:extLst>
          </p:cNvPr>
          <p:cNvGrpSpPr/>
          <p:nvPr/>
        </p:nvGrpSpPr>
        <p:grpSpPr>
          <a:xfrm>
            <a:off x="-4106176" y="-295372"/>
            <a:ext cx="924120" cy="780840"/>
            <a:chOff x="2278904" y="3876232"/>
            <a:chExt cx="924120" cy="780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84" name="Encre 83">
                  <a:extLst>
                    <a:ext uri="{FF2B5EF4-FFF2-40B4-BE49-F238E27FC236}">
                      <a16:creationId xmlns:a16="http://schemas.microsoft.com/office/drawing/2014/main" id="{7AA31CF9-B747-AE13-A350-54DE744F4864}"/>
                    </a:ext>
                  </a:extLst>
                </p14:cNvPr>
                <p14:cNvContentPartPr/>
                <p14:nvPr/>
              </p14:nvContentPartPr>
              <p14:xfrm>
                <a:off x="2278904" y="3876232"/>
                <a:ext cx="593640" cy="501120"/>
              </p14:xfrm>
            </p:contentPart>
          </mc:Choice>
          <mc:Fallback xmlns="">
            <p:pic>
              <p:nvPicPr>
                <p:cNvPr id="84" name="Encre 83">
                  <a:extLst>
                    <a:ext uri="{FF2B5EF4-FFF2-40B4-BE49-F238E27FC236}">
                      <a16:creationId xmlns:a16="http://schemas.microsoft.com/office/drawing/2014/main" id="{7AA31CF9-B747-AE13-A350-54DE744F486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70264" y="3867592"/>
                  <a:ext cx="61128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85" name="Encre 84">
                  <a:extLst>
                    <a:ext uri="{FF2B5EF4-FFF2-40B4-BE49-F238E27FC236}">
                      <a16:creationId xmlns:a16="http://schemas.microsoft.com/office/drawing/2014/main" id="{62203C90-D460-F001-8B07-60E323064BD2}"/>
                    </a:ext>
                  </a:extLst>
                </p14:cNvPr>
                <p14:cNvContentPartPr/>
                <p14:nvPr/>
              </p14:nvContentPartPr>
              <p14:xfrm>
                <a:off x="2309864" y="3920152"/>
                <a:ext cx="779760" cy="600840"/>
              </p14:xfrm>
            </p:contentPart>
          </mc:Choice>
          <mc:Fallback xmlns="">
            <p:pic>
              <p:nvPicPr>
                <p:cNvPr id="85" name="Encre 84">
                  <a:extLst>
                    <a:ext uri="{FF2B5EF4-FFF2-40B4-BE49-F238E27FC236}">
                      <a16:creationId xmlns:a16="http://schemas.microsoft.com/office/drawing/2014/main" id="{62203C90-D460-F001-8B07-60E323064BD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301224" y="3911152"/>
                  <a:ext cx="79740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1">
              <p14:nvContentPartPr>
                <p14:cNvPr id="86" name="Encre 85">
                  <a:extLst>
                    <a:ext uri="{FF2B5EF4-FFF2-40B4-BE49-F238E27FC236}">
                      <a16:creationId xmlns:a16="http://schemas.microsoft.com/office/drawing/2014/main" id="{95F402B7-6F2B-5F30-A54E-FACCCAEEE56C}"/>
                    </a:ext>
                  </a:extLst>
                </p14:cNvPr>
                <p14:cNvContentPartPr/>
                <p14:nvPr/>
              </p14:nvContentPartPr>
              <p14:xfrm>
                <a:off x="2339744" y="3934192"/>
                <a:ext cx="863280" cy="722880"/>
              </p14:xfrm>
            </p:contentPart>
          </mc:Choice>
          <mc:Fallback xmlns="">
            <p:pic>
              <p:nvPicPr>
                <p:cNvPr id="86" name="Encre 85">
                  <a:extLst>
                    <a:ext uri="{FF2B5EF4-FFF2-40B4-BE49-F238E27FC236}">
                      <a16:creationId xmlns:a16="http://schemas.microsoft.com/office/drawing/2014/main" id="{95F402B7-6F2B-5F30-A54E-FACCCAEEE56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330744" y="3925552"/>
                  <a:ext cx="880920" cy="74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2B5FD964-7F63-9E0A-66C2-68BE2B96E69A}"/>
              </a:ext>
            </a:extLst>
          </p:cNvPr>
          <p:cNvGrpSpPr/>
          <p:nvPr/>
        </p:nvGrpSpPr>
        <p:grpSpPr>
          <a:xfrm>
            <a:off x="2894287" y="4947321"/>
            <a:ext cx="1055097" cy="763540"/>
            <a:chOff x="2992191" y="4947199"/>
            <a:chExt cx="1055097" cy="763540"/>
          </a:xfrm>
        </p:grpSpPr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BE7C756B-6AF3-44F8-F31B-D0A81DF51F95}"/>
                </a:ext>
              </a:extLst>
            </p:cNvPr>
            <p:cNvGrpSpPr/>
            <p:nvPr/>
          </p:nvGrpSpPr>
          <p:grpSpPr>
            <a:xfrm>
              <a:off x="3038501" y="4947199"/>
              <a:ext cx="823773" cy="254842"/>
              <a:chOff x="2818593" y="5059196"/>
              <a:chExt cx="823773" cy="254842"/>
            </a:xfrm>
          </p:grpSpPr>
          <p:cxnSp>
            <p:nvCxnSpPr>
              <p:cNvPr id="94" name="Connecteur droit avec flèche 93">
                <a:extLst>
                  <a:ext uri="{FF2B5EF4-FFF2-40B4-BE49-F238E27FC236}">
                    <a16:creationId xmlns:a16="http://schemas.microsoft.com/office/drawing/2014/main" id="{7A51A8A0-2EB1-FF02-D28C-79659F967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8593" y="5186091"/>
                <a:ext cx="27788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7CFAAC4C-9C74-DE2A-0160-6E01991385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6480" y="5059196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avec flèche 95">
                <a:extLst>
                  <a:ext uri="{FF2B5EF4-FFF2-40B4-BE49-F238E27FC236}">
                    <a16:creationId xmlns:a16="http://schemas.microsoft.com/office/drawing/2014/main" id="{9881E564-2FEE-DFC0-5479-8581B1F40C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6358" y="5187144"/>
                <a:ext cx="276008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CA6D66A8-8CE3-D27A-CF86-5F0C9ACDB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6358" y="5060249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5CD0843B-2B85-9177-F026-D3159DC8EB43}"/>
                </a:ext>
              </a:extLst>
            </p:cNvPr>
            <p:cNvSpPr txBox="1"/>
            <p:nvPr/>
          </p:nvSpPr>
          <p:spPr>
            <a:xfrm>
              <a:off x="2992191" y="5310629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a ≈ </a:t>
              </a:r>
              <a:r>
                <a:rPr lang="el-G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/D</a:t>
              </a:r>
              <a:endParaRPr lang="en-US" sz="2000" dirty="0"/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7D303F83-9FEB-6DB9-C6BF-B20A7A5EB9E0}"/>
              </a:ext>
            </a:extLst>
          </p:cNvPr>
          <p:cNvGrpSpPr/>
          <p:nvPr/>
        </p:nvGrpSpPr>
        <p:grpSpPr>
          <a:xfrm>
            <a:off x="851908" y="1995296"/>
            <a:ext cx="762268" cy="656277"/>
            <a:chOff x="827445" y="2037689"/>
            <a:chExt cx="762268" cy="656277"/>
          </a:xfrm>
        </p:grpSpPr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D6B1C43E-2AD2-1576-23A5-E7BA1B90DC48}"/>
                </a:ext>
              </a:extLst>
            </p:cNvPr>
            <p:cNvGrpSpPr/>
            <p:nvPr/>
          </p:nvGrpSpPr>
          <p:grpSpPr>
            <a:xfrm rot="5400000">
              <a:off x="1134153" y="2238407"/>
              <a:ext cx="656277" cy="254842"/>
              <a:chOff x="2748253" y="5059196"/>
              <a:chExt cx="656277" cy="254842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37D756F1-9ECB-37CE-3B1F-469199F664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8253" y="5186091"/>
                <a:ext cx="27788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A1207623-B654-A397-443B-EF3E32CCA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140" y="5059196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21093183-EB08-EC41-D2AF-280C7AD770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28522" y="5187144"/>
                <a:ext cx="276008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46F26126-E178-02BF-E2DB-D124297C1D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514" y="5060249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1E10021-8E3A-3327-E647-226F00445FBB}"/>
                </a:ext>
              </a:extLst>
            </p:cNvPr>
            <p:cNvSpPr/>
            <p:nvPr/>
          </p:nvSpPr>
          <p:spPr>
            <a:xfrm>
              <a:off x="827445" y="2184185"/>
              <a:ext cx="5341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/8</a:t>
              </a:r>
              <a:endParaRPr lang="en-US" dirty="0">
                <a:latin typeface="Avenir Next Medium" panose="020B0503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A8FFCCAF-EF7A-7ABC-8449-777C27C8DE4B}"/>
                  </a:ext>
                </a:extLst>
              </p14:cNvPr>
              <p14:cNvContentPartPr/>
              <p14:nvPr/>
            </p14:nvContentPartPr>
            <p14:xfrm>
              <a:off x="1375964" y="1633462"/>
              <a:ext cx="360" cy="3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A8FFCCAF-EF7A-7ABC-8449-777C27C8DE4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66964" y="162482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e 39">
            <a:extLst>
              <a:ext uri="{FF2B5EF4-FFF2-40B4-BE49-F238E27FC236}">
                <a16:creationId xmlns:a16="http://schemas.microsoft.com/office/drawing/2014/main" id="{729212CA-85B2-071C-7071-76DD76C88D30}"/>
              </a:ext>
            </a:extLst>
          </p:cNvPr>
          <p:cNvGrpSpPr/>
          <p:nvPr/>
        </p:nvGrpSpPr>
        <p:grpSpPr>
          <a:xfrm>
            <a:off x="3029430" y="2785292"/>
            <a:ext cx="1907721" cy="468476"/>
            <a:chOff x="3029430" y="2785292"/>
            <a:chExt cx="1907721" cy="468476"/>
          </a:xfrm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A31740C2-95C5-390E-B72D-F2B0390D288E}"/>
                </a:ext>
              </a:extLst>
            </p:cNvPr>
            <p:cNvSpPr/>
            <p:nvPr/>
          </p:nvSpPr>
          <p:spPr>
            <a:xfrm rot="18717522">
              <a:off x="3865725" y="2077733"/>
              <a:ext cx="235132" cy="1907721"/>
            </a:xfrm>
            <a:prstGeom prst="triangle">
              <a:avLst>
                <a:gd name="adj" fmla="val 56939"/>
              </a:avLst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D5E02BD0-6CD5-2C3E-B747-F5E75A0F713E}"/>
                </a:ext>
              </a:extLst>
            </p:cNvPr>
            <p:cNvGrpSpPr/>
            <p:nvPr/>
          </p:nvGrpSpPr>
          <p:grpSpPr>
            <a:xfrm rot="19232996">
              <a:off x="3416828" y="2785292"/>
              <a:ext cx="1168861" cy="468476"/>
              <a:chOff x="2872800" y="1625741"/>
              <a:chExt cx="1355400" cy="5432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5">
                <p14:nvContentPartPr>
                  <p14:cNvPr id="36" name="Encre 35">
                    <a:extLst>
                      <a:ext uri="{FF2B5EF4-FFF2-40B4-BE49-F238E27FC236}">
                        <a16:creationId xmlns:a16="http://schemas.microsoft.com/office/drawing/2014/main" id="{1EACDC66-18F1-FBAD-98A5-966B17EA06D8}"/>
                      </a:ext>
                    </a:extLst>
                  </p14:cNvPr>
                  <p14:cNvContentPartPr/>
                  <p14:nvPr/>
                </p14:nvContentPartPr>
                <p14:xfrm>
                  <a:off x="2872800" y="1753181"/>
                  <a:ext cx="1355400" cy="415800"/>
                </p14:xfrm>
              </p:contentPart>
            </mc:Choice>
            <mc:Fallback xmlns="">
              <p:pic>
                <p:nvPicPr>
                  <p:cNvPr id="36" name="Encre 35">
                    <a:extLst>
                      <a:ext uri="{FF2B5EF4-FFF2-40B4-BE49-F238E27FC236}">
                        <a16:creationId xmlns:a16="http://schemas.microsoft.com/office/drawing/2014/main" id="{1EACDC66-18F1-FBAD-98A5-966B17EA06D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2862782" y="1743162"/>
                    <a:ext cx="1375854" cy="436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7">
                <p14:nvContentPartPr>
                  <p14:cNvPr id="37" name="Encre 36">
                    <a:extLst>
                      <a:ext uri="{FF2B5EF4-FFF2-40B4-BE49-F238E27FC236}">
                        <a16:creationId xmlns:a16="http://schemas.microsoft.com/office/drawing/2014/main" id="{441B5341-761C-8E6C-50DE-86D86A405D0A}"/>
                      </a:ext>
                    </a:extLst>
                  </p14:cNvPr>
                  <p14:cNvContentPartPr/>
                  <p14:nvPr/>
                </p14:nvContentPartPr>
                <p14:xfrm>
                  <a:off x="2980800" y="1749581"/>
                  <a:ext cx="1107360" cy="270360"/>
                </p14:xfrm>
              </p:contentPart>
            </mc:Choice>
            <mc:Fallback xmlns="">
              <p:pic>
                <p:nvPicPr>
                  <p:cNvPr id="37" name="Encre 36">
                    <a:extLst>
                      <a:ext uri="{FF2B5EF4-FFF2-40B4-BE49-F238E27FC236}">
                        <a16:creationId xmlns:a16="http://schemas.microsoft.com/office/drawing/2014/main" id="{441B5341-761C-8E6C-50DE-86D86A405D0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2970365" y="1739568"/>
                    <a:ext cx="1127813" cy="290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9">
                <p14:nvContentPartPr>
                  <p14:cNvPr id="38" name="Encre 37">
                    <a:extLst>
                      <a:ext uri="{FF2B5EF4-FFF2-40B4-BE49-F238E27FC236}">
                        <a16:creationId xmlns:a16="http://schemas.microsoft.com/office/drawing/2014/main" id="{E049CE50-28C5-8C0F-461E-6D88287DD2C2}"/>
                      </a:ext>
                    </a:extLst>
                  </p14:cNvPr>
                  <p14:cNvContentPartPr/>
                  <p14:nvPr/>
                </p14:nvContentPartPr>
                <p14:xfrm>
                  <a:off x="3087720" y="1625741"/>
                  <a:ext cx="909720" cy="220320"/>
                </p14:xfrm>
              </p:contentPart>
            </mc:Choice>
            <mc:Fallback xmlns="">
              <p:pic>
                <p:nvPicPr>
                  <p:cNvPr id="38" name="Encre 37">
                    <a:extLst>
                      <a:ext uri="{FF2B5EF4-FFF2-40B4-BE49-F238E27FC236}">
                        <a16:creationId xmlns:a16="http://schemas.microsoft.com/office/drawing/2014/main" id="{E049CE50-28C5-8C0F-461E-6D88287DD2C2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077283" y="1615707"/>
                    <a:ext cx="930177" cy="24080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BBBD2FC-1953-750C-7D67-0C3D7B6BBC18}"/>
              </a:ext>
            </a:extLst>
          </p:cNvPr>
          <p:cNvGrpSpPr/>
          <p:nvPr/>
        </p:nvGrpSpPr>
        <p:grpSpPr>
          <a:xfrm>
            <a:off x="64672" y="2014495"/>
            <a:ext cx="3778633" cy="2653739"/>
            <a:chOff x="64672" y="2014495"/>
            <a:chExt cx="3778633" cy="2653739"/>
          </a:xfrm>
        </p:grpSpPr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82FDDDF3-804A-D7D1-75AF-6CD62F2B0977}"/>
                </a:ext>
              </a:extLst>
            </p:cNvPr>
            <p:cNvSpPr txBox="1"/>
            <p:nvPr/>
          </p:nvSpPr>
          <p:spPr>
            <a:xfrm>
              <a:off x="213574" y="2014495"/>
              <a:ext cx="2856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1F5F"/>
                  </a:solidFill>
                  <a:latin typeface="Avenir Next Demi Bold" panose="020B0503020202020204" pitchFamily="34" charset="0"/>
                </a:rPr>
                <a:t>I</a:t>
              </a:r>
            </a:p>
          </p:txBody>
        </p:sp>
        <p:sp>
          <p:nvSpPr>
            <p:cNvPr id="238" name="ZoneTexte 237">
              <a:extLst>
                <a:ext uri="{FF2B5EF4-FFF2-40B4-BE49-F238E27FC236}">
                  <a16:creationId xmlns:a16="http://schemas.microsoft.com/office/drawing/2014/main" id="{EA55C0D0-B825-7E4C-7695-A62457CEC411}"/>
                </a:ext>
              </a:extLst>
            </p:cNvPr>
            <p:cNvSpPr txBox="1"/>
            <p:nvPr/>
          </p:nvSpPr>
          <p:spPr>
            <a:xfrm rot="18900000">
              <a:off x="1886225" y="3014534"/>
              <a:ext cx="720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1F5F"/>
                  </a:solidFill>
                  <a:latin typeface="Avenir Next Medium" panose="020B0503020202020204" pitchFamily="34" charset="0"/>
                </a:rPr>
                <a:t>≈30 %</a:t>
              </a:r>
            </a:p>
          </p:txBody>
        </p:sp>
        <p:sp>
          <p:nvSpPr>
            <p:cNvPr id="240" name="ZoneTexte 239">
              <a:extLst>
                <a:ext uri="{FF2B5EF4-FFF2-40B4-BE49-F238E27FC236}">
                  <a16:creationId xmlns:a16="http://schemas.microsoft.com/office/drawing/2014/main" id="{1646CA50-E36C-BB08-2C11-69A2F177DDBD}"/>
                </a:ext>
              </a:extLst>
            </p:cNvPr>
            <p:cNvSpPr txBox="1"/>
            <p:nvPr/>
          </p:nvSpPr>
          <p:spPr>
            <a:xfrm rot="2635896">
              <a:off x="1895868" y="4066620"/>
              <a:ext cx="720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1F5F"/>
                  </a:solidFill>
                  <a:latin typeface="Avenir Next Medium" panose="020B0503020202020204" pitchFamily="34" charset="0"/>
                </a:rPr>
                <a:t>≈70 %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B924D7E8-182D-9B23-97AA-6A0A04B6E06B}"/>
                    </a:ext>
                  </a:extLst>
                </p:cNvPr>
                <p:cNvSpPr/>
                <p:nvPr/>
              </p:nvSpPr>
              <p:spPr>
                <a:xfrm>
                  <a:off x="2418114" y="3779453"/>
                  <a:ext cx="58214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/>
                        </m:sSub>
                      </m:oMath>
                    </m:oMathPara>
                  </a14:m>
                  <a:endParaRPr lang="en-US" i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B924D7E8-182D-9B23-97AA-6A0A04B6E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8114" y="3779453"/>
                  <a:ext cx="582147" cy="369332"/>
                </a:xfrm>
                <a:prstGeom prst="rect">
                  <a:avLst/>
                </a:prstGeom>
                <a:blipFill>
                  <a:blip r:embed="rId6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1D1AAA45-9451-0AB0-317B-1E843ED8D3C9}"/>
                </a:ext>
              </a:extLst>
            </p:cNvPr>
            <p:cNvSpPr/>
            <p:nvPr/>
          </p:nvSpPr>
          <p:spPr>
            <a:xfrm rot="7935436">
              <a:off x="1705221" y="1758873"/>
              <a:ext cx="497536" cy="3778633"/>
            </a:xfrm>
            <a:prstGeom prst="triangle">
              <a:avLst/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riangle 88">
              <a:extLst>
                <a:ext uri="{FF2B5EF4-FFF2-40B4-BE49-F238E27FC236}">
                  <a16:creationId xmlns:a16="http://schemas.microsoft.com/office/drawing/2014/main" id="{55A68B14-DB1F-C2A5-6333-E050E83F3DD9}"/>
                </a:ext>
              </a:extLst>
            </p:cNvPr>
            <p:cNvSpPr/>
            <p:nvPr/>
          </p:nvSpPr>
          <p:spPr>
            <a:xfrm rot="2757748">
              <a:off x="2577457" y="2146511"/>
              <a:ext cx="232140" cy="1717622"/>
            </a:xfrm>
            <a:prstGeom prst="triangle">
              <a:avLst>
                <a:gd name="adj" fmla="val 6150"/>
              </a:avLst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C0265557-D0BD-15F0-0149-BFFF465C7FC2}"/>
                </a:ext>
              </a:extLst>
            </p:cNvPr>
            <p:cNvGrpSpPr/>
            <p:nvPr/>
          </p:nvGrpSpPr>
          <p:grpSpPr>
            <a:xfrm rot="13500000">
              <a:off x="2135647" y="2685948"/>
              <a:ext cx="1168861" cy="468476"/>
              <a:chOff x="2872800" y="1625741"/>
              <a:chExt cx="1355400" cy="5432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2">
                <p14:nvContentPartPr>
                  <p14:cNvPr id="108" name="Encre 107">
                    <a:extLst>
                      <a:ext uri="{FF2B5EF4-FFF2-40B4-BE49-F238E27FC236}">
                        <a16:creationId xmlns:a16="http://schemas.microsoft.com/office/drawing/2014/main" id="{9F237B6C-09D7-7725-C1F6-98A7EE414933}"/>
                      </a:ext>
                    </a:extLst>
                  </p14:cNvPr>
                  <p14:cNvContentPartPr/>
                  <p14:nvPr/>
                </p14:nvContentPartPr>
                <p14:xfrm>
                  <a:off x="2872800" y="1753181"/>
                  <a:ext cx="1355400" cy="415800"/>
                </p14:xfrm>
              </p:contentPart>
            </mc:Choice>
            <mc:Fallback xmlns="">
              <p:pic>
                <p:nvPicPr>
                  <p:cNvPr id="108" name="Encre 107">
                    <a:extLst>
                      <a:ext uri="{FF2B5EF4-FFF2-40B4-BE49-F238E27FC236}">
                        <a16:creationId xmlns:a16="http://schemas.microsoft.com/office/drawing/2014/main" id="{9F237B6C-09D7-7725-C1F6-98A7EE414933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2862782" y="1743162"/>
                    <a:ext cx="1375854" cy="436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4">
                <p14:nvContentPartPr>
                  <p14:cNvPr id="109" name="Encre 108">
                    <a:extLst>
                      <a:ext uri="{FF2B5EF4-FFF2-40B4-BE49-F238E27FC236}">
                        <a16:creationId xmlns:a16="http://schemas.microsoft.com/office/drawing/2014/main" id="{CF9FD266-E701-4E7A-3AC4-F7933AC39FE6}"/>
                      </a:ext>
                    </a:extLst>
                  </p14:cNvPr>
                  <p14:cNvContentPartPr/>
                  <p14:nvPr/>
                </p14:nvContentPartPr>
                <p14:xfrm>
                  <a:off x="2980800" y="1749581"/>
                  <a:ext cx="1107360" cy="270360"/>
                </p14:xfrm>
              </p:contentPart>
            </mc:Choice>
            <mc:Fallback xmlns="">
              <p:pic>
                <p:nvPicPr>
                  <p:cNvPr id="109" name="Encre 108">
                    <a:extLst>
                      <a:ext uri="{FF2B5EF4-FFF2-40B4-BE49-F238E27FC236}">
                        <a16:creationId xmlns:a16="http://schemas.microsoft.com/office/drawing/2014/main" id="{CF9FD266-E701-4E7A-3AC4-F7933AC39FE6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2970365" y="1739568"/>
                    <a:ext cx="1127813" cy="290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6">
                <p14:nvContentPartPr>
                  <p14:cNvPr id="113" name="Encre 112">
                    <a:extLst>
                      <a:ext uri="{FF2B5EF4-FFF2-40B4-BE49-F238E27FC236}">
                        <a16:creationId xmlns:a16="http://schemas.microsoft.com/office/drawing/2014/main" id="{8555C4E6-E6CF-84C2-8014-A673A1338364}"/>
                      </a:ext>
                    </a:extLst>
                  </p14:cNvPr>
                  <p14:cNvContentPartPr/>
                  <p14:nvPr/>
                </p14:nvContentPartPr>
                <p14:xfrm>
                  <a:off x="3087720" y="1625741"/>
                  <a:ext cx="909720" cy="220320"/>
                </p14:xfrm>
              </p:contentPart>
            </mc:Choice>
            <mc:Fallback xmlns="">
              <p:pic>
                <p:nvPicPr>
                  <p:cNvPr id="113" name="Encre 112">
                    <a:extLst>
                      <a:ext uri="{FF2B5EF4-FFF2-40B4-BE49-F238E27FC236}">
                        <a16:creationId xmlns:a16="http://schemas.microsoft.com/office/drawing/2014/main" id="{8555C4E6-E6CF-84C2-8014-A673A133836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077283" y="1615707"/>
                    <a:ext cx="930177" cy="24080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13EEC0A9-7E28-1712-BC24-7CB471250CAB}"/>
                </a:ext>
              </a:extLst>
            </p:cNvPr>
            <p:cNvGrpSpPr/>
            <p:nvPr/>
          </p:nvGrpSpPr>
          <p:grpSpPr>
            <a:xfrm rot="18900000">
              <a:off x="2235758" y="4199758"/>
              <a:ext cx="1168861" cy="468476"/>
              <a:chOff x="2872800" y="1625741"/>
              <a:chExt cx="1355400" cy="5432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8">
                <p14:nvContentPartPr>
                  <p14:cNvPr id="117" name="Encre 116">
                    <a:extLst>
                      <a:ext uri="{FF2B5EF4-FFF2-40B4-BE49-F238E27FC236}">
                        <a16:creationId xmlns:a16="http://schemas.microsoft.com/office/drawing/2014/main" id="{32C198F9-6451-8504-065E-931621AA964D}"/>
                      </a:ext>
                    </a:extLst>
                  </p14:cNvPr>
                  <p14:cNvContentPartPr/>
                  <p14:nvPr/>
                </p14:nvContentPartPr>
                <p14:xfrm>
                  <a:off x="2872800" y="1753181"/>
                  <a:ext cx="1355400" cy="415800"/>
                </p14:xfrm>
              </p:contentPart>
            </mc:Choice>
            <mc:Fallback xmlns="">
              <p:pic>
                <p:nvPicPr>
                  <p:cNvPr id="117" name="Encre 116">
                    <a:extLst>
                      <a:ext uri="{FF2B5EF4-FFF2-40B4-BE49-F238E27FC236}">
                        <a16:creationId xmlns:a16="http://schemas.microsoft.com/office/drawing/2014/main" id="{32C198F9-6451-8504-065E-931621AA964D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2862782" y="1743162"/>
                    <a:ext cx="1375854" cy="436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0">
                <p14:nvContentPartPr>
                  <p14:cNvPr id="119" name="Encre 118">
                    <a:extLst>
                      <a:ext uri="{FF2B5EF4-FFF2-40B4-BE49-F238E27FC236}">
                        <a16:creationId xmlns:a16="http://schemas.microsoft.com/office/drawing/2014/main" id="{B32C76B6-11F9-2EAF-58E9-E358D5B39554}"/>
                      </a:ext>
                    </a:extLst>
                  </p14:cNvPr>
                  <p14:cNvContentPartPr/>
                  <p14:nvPr/>
                </p14:nvContentPartPr>
                <p14:xfrm>
                  <a:off x="2980800" y="1749581"/>
                  <a:ext cx="1107360" cy="270360"/>
                </p14:xfrm>
              </p:contentPart>
            </mc:Choice>
            <mc:Fallback xmlns="">
              <p:pic>
                <p:nvPicPr>
                  <p:cNvPr id="119" name="Encre 118">
                    <a:extLst>
                      <a:ext uri="{FF2B5EF4-FFF2-40B4-BE49-F238E27FC236}">
                        <a16:creationId xmlns:a16="http://schemas.microsoft.com/office/drawing/2014/main" id="{B32C76B6-11F9-2EAF-58E9-E358D5B39554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2970365" y="1739568"/>
                    <a:ext cx="1127813" cy="290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2">
                <p14:nvContentPartPr>
                  <p14:cNvPr id="120" name="Encre 119">
                    <a:extLst>
                      <a:ext uri="{FF2B5EF4-FFF2-40B4-BE49-F238E27FC236}">
                        <a16:creationId xmlns:a16="http://schemas.microsoft.com/office/drawing/2014/main" id="{67155C99-B6E8-EC70-498E-0115F5874A76}"/>
                      </a:ext>
                    </a:extLst>
                  </p14:cNvPr>
                  <p14:cNvContentPartPr/>
                  <p14:nvPr/>
                </p14:nvContentPartPr>
                <p14:xfrm>
                  <a:off x="3087720" y="1625741"/>
                  <a:ext cx="909720" cy="220320"/>
                </p14:xfrm>
              </p:contentPart>
            </mc:Choice>
            <mc:Fallback xmlns="">
              <p:pic>
                <p:nvPicPr>
                  <p:cNvPr id="120" name="Encre 119">
                    <a:extLst>
                      <a:ext uri="{FF2B5EF4-FFF2-40B4-BE49-F238E27FC236}">
                        <a16:creationId xmlns:a16="http://schemas.microsoft.com/office/drawing/2014/main" id="{67155C99-B6E8-EC70-498E-0115F5874A76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077283" y="1615707"/>
                    <a:ext cx="930177" cy="24080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21" name="ZoneTexte 120">
            <a:extLst>
              <a:ext uri="{FF2B5EF4-FFF2-40B4-BE49-F238E27FC236}">
                <a16:creationId xmlns:a16="http://schemas.microsoft.com/office/drawing/2014/main" id="{67F4D433-AB65-43A9-644D-5A8E952BA8F6}"/>
              </a:ext>
            </a:extLst>
          </p:cNvPr>
          <p:cNvSpPr txBox="1"/>
          <p:nvPr/>
        </p:nvSpPr>
        <p:spPr>
          <a:xfrm>
            <a:off x="1927389" y="5735208"/>
            <a:ext cx="476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venir Next" panose="020B0503020202020204" pitchFamily="34" charset="0"/>
                <a:ea typeface="Cambria Math" panose="02040503050406030204" pitchFamily="18" charset="0"/>
              </a:rPr>
              <a:t>iMZ schematic representation </a:t>
            </a:r>
            <a:endParaRPr lang="en-US" i="1" dirty="0"/>
          </a:p>
        </p:txBody>
      </p:sp>
      <p:sp>
        <p:nvSpPr>
          <p:cNvPr id="4" name="Trapèze 3">
            <a:extLst>
              <a:ext uri="{FF2B5EF4-FFF2-40B4-BE49-F238E27FC236}">
                <a16:creationId xmlns:a16="http://schemas.microsoft.com/office/drawing/2014/main" id="{453D3138-9A1B-E7CD-7955-7C38AC000C7B}"/>
              </a:ext>
            </a:extLst>
          </p:cNvPr>
          <p:cNvSpPr/>
          <p:nvPr/>
        </p:nvSpPr>
        <p:spPr>
          <a:xfrm rot="18775872">
            <a:off x="5123791" y="3382702"/>
            <a:ext cx="439728" cy="1780484"/>
          </a:xfrm>
          <a:prstGeom prst="trapezoid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èze 7">
            <a:extLst>
              <a:ext uri="{FF2B5EF4-FFF2-40B4-BE49-F238E27FC236}">
                <a16:creationId xmlns:a16="http://schemas.microsoft.com/office/drawing/2014/main" id="{3914C7C4-7E1C-0779-875F-CD58F1264DE7}"/>
              </a:ext>
            </a:extLst>
          </p:cNvPr>
          <p:cNvSpPr/>
          <p:nvPr/>
        </p:nvSpPr>
        <p:spPr>
          <a:xfrm rot="13563292">
            <a:off x="5082060" y="2228045"/>
            <a:ext cx="439728" cy="1679889"/>
          </a:xfrm>
          <a:prstGeom prst="trapezoid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EAD8199C-2B20-1B64-037F-B1D9F00C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57CD0AB1-D7BA-D11A-D651-F11630D4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246" grpId="0"/>
      <p:bldP spid="253" grpId="0"/>
      <p:bldP spid="66" grpId="0" animBg="1"/>
      <p:bldP spid="67" grpId="0"/>
      <p:bldP spid="69" grpId="0"/>
      <p:bldP spid="70" grpId="0"/>
      <p:bldP spid="71" grpId="0" animBg="1"/>
      <p:bldP spid="72" grpId="0"/>
      <p:bldP spid="73" grpId="0"/>
      <p:bldP spid="74" grpId="0"/>
      <p:bldP spid="75" grpId="0"/>
      <p:bldP spid="76" grpId="0"/>
      <p:bldP spid="88" grpId="0" animBg="1"/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3</a:t>
            </a:fld>
            <a:r>
              <a:rPr lang="en-US" dirty="0"/>
              <a:t>/14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B5FFEF-42F3-CD8F-EB06-70A989A8516C}"/>
              </a:ext>
            </a:extLst>
          </p:cNvPr>
          <p:cNvSpPr/>
          <p:nvPr/>
        </p:nvSpPr>
        <p:spPr>
          <a:xfrm>
            <a:off x="171450" y="169664"/>
            <a:ext cx="2172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The iMZ :</a:t>
            </a:r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4BD3B5-3216-64E4-C4EA-132135D2D96F}"/>
              </a:ext>
            </a:extLst>
          </p:cNvPr>
          <p:cNvSpPr/>
          <p:nvPr/>
        </p:nvSpPr>
        <p:spPr>
          <a:xfrm>
            <a:off x="2331425" y="183519"/>
            <a:ext cx="5668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i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ntegrated</a:t>
            </a:r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 M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ach-</a:t>
            </a:r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Z</a:t>
            </a:r>
            <a:r>
              <a:rPr lang="en-US" altLang="fr-FR" sz="3600" b="1" dirty="0">
                <a:latin typeface="Avenir Next Demi Bold" panose="020B0503020202020204" pitchFamily="34" charset="0"/>
              </a:rPr>
              <a:t>ehnder</a:t>
            </a:r>
            <a:endParaRPr lang="en-US" sz="360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7628CE-04A0-513C-9B20-76C23BA13176}"/>
              </a:ext>
            </a:extLst>
          </p:cNvPr>
          <p:cNvGrpSpPr/>
          <p:nvPr/>
        </p:nvGrpSpPr>
        <p:grpSpPr>
          <a:xfrm>
            <a:off x="851908" y="1995296"/>
            <a:ext cx="762268" cy="656277"/>
            <a:chOff x="827445" y="2037689"/>
            <a:chExt cx="762268" cy="656277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23FDC4D6-AA53-CD25-F890-56169A7B5F45}"/>
                </a:ext>
              </a:extLst>
            </p:cNvPr>
            <p:cNvGrpSpPr/>
            <p:nvPr/>
          </p:nvGrpSpPr>
          <p:grpSpPr>
            <a:xfrm rot="5400000">
              <a:off x="1134153" y="2238407"/>
              <a:ext cx="656277" cy="254842"/>
              <a:chOff x="2748253" y="5059196"/>
              <a:chExt cx="656277" cy="254842"/>
            </a:xfrm>
          </p:grpSpPr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3C90A90A-D281-0F2D-FC34-FFAF96C546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8253" y="5186091"/>
                <a:ext cx="27788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CC629A4E-A05E-38C7-7725-85E07EE1F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140" y="5059196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B9EEE0A6-3ABA-F7E9-6518-F5BE736941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28522" y="5187144"/>
                <a:ext cx="276008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AF5AE21C-EAEE-A5BD-579F-E355F45708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514" y="5060249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E90C02-B81E-7FA8-CB22-DAD8899D6BDE}"/>
                </a:ext>
              </a:extLst>
            </p:cNvPr>
            <p:cNvSpPr/>
            <p:nvPr/>
          </p:nvSpPr>
          <p:spPr>
            <a:xfrm>
              <a:off x="827445" y="2184185"/>
              <a:ext cx="5341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/8</a:t>
              </a:r>
              <a:endParaRPr lang="en-US" dirty="0">
                <a:latin typeface="Avenir Next Medium" panose="020B0503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0" name="Encre 109">
                <a:extLst>
                  <a:ext uri="{FF2B5EF4-FFF2-40B4-BE49-F238E27FC236}">
                    <a16:creationId xmlns:a16="http://schemas.microsoft.com/office/drawing/2014/main" id="{284FE29F-38E2-F495-EE5E-584CDFF68B53}"/>
                  </a:ext>
                </a:extLst>
              </p14:cNvPr>
              <p14:cNvContentPartPr/>
              <p14:nvPr/>
            </p14:nvContentPartPr>
            <p14:xfrm>
              <a:off x="2407117" y="2560837"/>
              <a:ext cx="360" cy="360"/>
            </p14:xfrm>
          </p:contentPart>
        </mc:Choice>
        <mc:Fallback xmlns="">
          <p:pic>
            <p:nvPicPr>
              <p:cNvPr id="110" name="Encre 109">
                <a:extLst>
                  <a:ext uri="{FF2B5EF4-FFF2-40B4-BE49-F238E27FC236}">
                    <a16:creationId xmlns:a16="http://schemas.microsoft.com/office/drawing/2014/main" id="{284FE29F-38E2-F495-EE5E-584CDFF68B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8117" y="255183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5" name="ZoneTexte 124">
            <a:extLst>
              <a:ext uri="{FF2B5EF4-FFF2-40B4-BE49-F238E27FC236}">
                <a16:creationId xmlns:a16="http://schemas.microsoft.com/office/drawing/2014/main" id="{6E80FC89-D77F-30BB-098B-23CE45C0BFAB}"/>
              </a:ext>
            </a:extLst>
          </p:cNvPr>
          <p:cNvSpPr txBox="1"/>
          <p:nvPr/>
        </p:nvSpPr>
        <p:spPr>
          <a:xfrm>
            <a:off x="6143537" y="2156340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1F5F"/>
                </a:solidFill>
                <a:latin typeface="Avenir Next Demi Bold" panose="020B0503020202020204" pitchFamily="34" charset="0"/>
              </a:rPr>
              <a:t>I</a:t>
            </a:r>
            <a:r>
              <a:rPr lang="en-US" sz="2800" b="1" baseline="-25000" dirty="0">
                <a:solidFill>
                  <a:srgbClr val="001F5F"/>
                </a:solidFill>
                <a:latin typeface="Avenir Next Demi Bold" panose="020B0503020202020204" pitchFamily="34" charset="0"/>
              </a:rPr>
              <a:t>A</a:t>
            </a:r>
            <a:endParaRPr lang="en-US" sz="2800" b="1" dirty="0">
              <a:solidFill>
                <a:srgbClr val="001F5F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4AD76934-74ED-4F75-4D4C-4A0D4CFA4726}"/>
              </a:ext>
            </a:extLst>
          </p:cNvPr>
          <p:cNvSpPr txBox="1"/>
          <p:nvPr/>
        </p:nvSpPr>
        <p:spPr>
          <a:xfrm>
            <a:off x="6171500" y="485760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1F5F"/>
                </a:solidFill>
                <a:latin typeface="Avenir Next Demi Bold" panose="020B0503020202020204" pitchFamily="34" charset="0"/>
              </a:rPr>
              <a:t>I</a:t>
            </a:r>
            <a:r>
              <a:rPr lang="en-US" sz="2800" b="1" baseline="-25000" dirty="0">
                <a:solidFill>
                  <a:srgbClr val="001F5F"/>
                </a:solidFill>
                <a:latin typeface="Avenir Next Demi Bold" panose="020B0503020202020204" pitchFamily="34" charset="0"/>
              </a:rPr>
              <a:t>S</a:t>
            </a:r>
            <a:endParaRPr lang="en-US" sz="2800" b="1" dirty="0">
              <a:solidFill>
                <a:srgbClr val="001F5F"/>
              </a:solidFill>
              <a:latin typeface="Avenir Next Demi Bold" panose="020B0503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13" name="Encre 212">
                <a:extLst>
                  <a:ext uri="{FF2B5EF4-FFF2-40B4-BE49-F238E27FC236}">
                    <a16:creationId xmlns:a16="http://schemas.microsoft.com/office/drawing/2014/main" id="{64C8517C-12E9-3B94-8E67-316AA3CCBC3F}"/>
                  </a:ext>
                </a:extLst>
              </p14:cNvPr>
              <p14:cNvContentPartPr/>
              <p14:nvPr/>
            </p14:nvContentPartPr>
            <p14:xfrm>
              <a:off x="2018236" y="3644905"/>
              <a:ext cx="22680" cy="9000"/>
            </p14:xfrm>
          </p:contentPart>
        </mc:Choice>
        <mc:Fallback xmlns="">
          <p:pic>
            <p:nvPicPr>
              <p:cNvPr id="213" name="Encre 212">
                <a:extLst>
                  <a:ext uri="{FF2B5EF4-FFF2-40B4-BE49-F238E27FC236}">
                    <a16:creationId xmlns:a16="http://schemas.microsoft.com/office/drawing/2014/main" id="{64C8517C-12E9-3B94-8E67-316AA3CCBC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86916" y="3613585"/>
                <a:ext cx="85320" cy="71640"/>
              </a:xfrm>
              <a:prstGeom prst="rect">
                <a:avLst/>
              </a:prstGeom>
            </p:spPr>
          </p:pic>
        </mc:Fallback>
      </mc:AlternateContent>
      <p:sp>
        <p:nvSpPr>
          <p:cNvPr id="124" name="ZoneTexte 123">
            <a:extLst>
              <a:ext uri="{FF2B5EF4-FFF2-40B4-BE49-F238E27FC236}">
                <a16:creationId xmlns:a16="http://schemas.microsoft.com/office/drawing/2014/main" id="{82FDDDF3-804A-D7D1-75AF-6CD62F2B0977}"/>
              </a:ext>
            </a:extLst>
          </p:cNvPr>
          <p:cNvSpPr txBox="1"/>
          <p:nvPr/>
        </p:nvSpPr>
        <p:spPr>
          <a:xfrm>
            <a:off x="213574" y="2014495"/>
            <a:ext cx="28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1F5F"/>
                </a:solidFill>
                <a:latin typeface="Avenir Next Demi Bold" panose="020B0503020202020204" pitchFamily="34" charset="0"/>
              </a:rPr>
              <a:t>I</a:t>
            </a:r>
          </a:p>
        </p:txBody>
      </p:sp>
      <p:cxnSp>
        <p:nvCxnSpPr>
          <p:cNvPr id="220" name="Connecteur droit 219">
            <a:extLst>
              <a:ext uri="{FF2B5EF4-FFF2-40B4-BE49-F238E27FC236}">
                <a16:creationId xmlns:a16="http://schemas.microsoft.com/office/drawing/2014/main" id="{956F5BA2-68B8-52F5-2E64-E73AEC74B696}"/>
              </a:ext>
            </a:extLst>
          </p:cNvPr>
          <p:cNvCxnSpPr>
            <a:cxnSpLocks/>
          </p:cNvCxnSpPr>
          <p:nvPr/>
        </p:nvCxnSpPr>
        <p:spPr>
          <a:xfrm>
            <a:off x="564122" y="2374615"/>
            <a:ext cx="1410151" cy="1285450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>
            <a:extLst>
              <a:ext uri="{FF2B5EF4-FFF2-40B4-BE49-F238E27FC236}">
                <a16:creationId xmlns:a16="http://schemas.microsoft.com/office/drawing/2014/main" id="{331426A4-53DF-7369-E7F5-0B2FB1DA722A}"/>
              </a:ext>
            </a:extLst>
          </p:cNvPr>
          <p:cNvCxnSpPr>
            <a:cxnSpLocks/>
          </p:cNvCxnSpPr>
          <p:nvPr/>
        </p:nvCxnSpPr>
        <p:spPr>
          <a:xfrm flipV="1">
            <a:off x="3358492" y="3671093"/>
            <a:ext cx="1324359" cy="1260578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id="{F7CED500-D2E0-70DF-27EA-1BFF003EA0E3}"/>
              </a:ext>
            </a:extLst>
          </p:cNvPr>
          <p:cNvCxnSpPr>
            <a:cxnSpLocks/>
          </p:cNvCxnSpPr>
          <p:nvPr/>
        </p:nvCxnSpPr>
        <p:spPr>
          <a:xfrm>
            <a:off x="3241069" y="2334620"/>
            <a:ext cx="1475269" cy="1344810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e 240">
            <a:extLst>
              <a:ext uri="{FF2B5EF4-FFF2-40B4-BE49-F238E27FC236}">
                <a16:creationId xmlns:a16="http://schemas.microsoft.com/office/drawing/2014/main" id="{AD9CA12B-02AB-753B-7FDB-82B7EF8A9C2A}"/>
              </a:ext>
            </a:extLst>
          </p:cNvPr>
          <p:cNvGrpSpPr/>
          <p:nvPr/>
        </p:nvGrpSpPr>
        <p:grpSpPr>
          <a:xfrm>
            <a:off x="1949754" y="2340056"/>
            <a:ext cx="1410151" cy="2590299"/>
            <a:chOff x="1949754" y="2340056"/>
            <a:chExt cx="1410151" cy="2590299"/>
          </a:xfrm>
        </p:grpSpPr>
        <p:cxnSp>
          <p:nvCxnSpPr>
            <p:cNvPr id="223" name="Connecteur droit 222">
              <a:extLst>
                <a:ext uri="{FF2B5EF4-FFF2-40B4-BE49-F238E27FC236}">
                  <a16:creationId xmlns:a16="http://schemas.microsoft.com/office/drawing/2014/main" id="{66C2DBC2-B51D-4F9B-B01B-8AED4473D403}"/>
                </a:ext>
              </a:extLst>
            </p:cNvPr>
            <p:cNvCxnSpPr>
              <a:cxnSpLocks/>
            </p:cNvCxnSpPr>
            <p:nvPr/>
          </p:nvCxnSpPr>
          <p:spPr>
            <a:xfrm>
              <a:off x="1949754" y="3644905"/>
              <a:ext cx="1410151" cy="1285450"/>
            </a:xfrm>
            <a:prstGeom prst="line">
              <a:avLst/>
            </a:prstGeom>
            <a:ln w="38100">
              <a:solidFill>
                <a:srgbClr val="001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>
              <a:extLst>
                <a:ext uri="{FF2B5EF4-FFF2-40B4-BE49-F238E27FC236}">
                  <a16:creationId xmlns:a16="http://schemas.microsoft.com/office/drawing/2014/main" id="{C1927B90-93A0-4F54-5954-4066D5826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727" y="2340056"/>
              <a:ext cx="1269845" cy="1335386"/>
            </a:xfrm>
            <a:prstGeom prst="line">
              <a:avLst/>
            </a:prstGeom>
            <a:ln w="38100">
              <a:solidFill>
                <a:srgbClr val="001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3" name="Connecteur droit 242">
            <a:extLst>
              <a:ext uri="{FF2B5EF4-FFF2-40B4-BE49-F238E27FC236}">
                <a16:creationId xmlns:a16="http://schemas.microsoft.com/office/drawing/2014/main" id="{A77A6C9E-77D6-418B-3E7B-1568EF02539B}"/>
              </a:ext>
            </a:extLst>
          </p:cNvPr>
          <p:cNvCxnSpPr>
            <a:cxnSpLocks/>
          </p:cNvCxnSpPr>
          <p:nvPr/>
        </p:nvCxnSpPr>
        <p:spPr>
          <a:xfrm>
            <a:off x="4533986" y="3519672"/>
            <a:ext cx="1475269" cy="1344810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>
            <a:extLst>
              <a:ext uri="{FF2B5EF4-FFF2-40B4-BE49-F238E27FC236}">
                <a16:creationId xmlns:a16="http://schemas.microsoft.com/office/drawing/2014/main" id="{016116A5-6DE9-4E43-F4BB-56910931D893}"/>
              </a:ext>
            </a:extLst>
          </p:cNvPr>
          <p:cNvCxnSpPr>
            <a:cxnSpLocks/>
          </p:cNvCxnSpPr>
          <p:nvPr/>
        </p:nvCxnSpPr>
        <p:spPr>
          <a:xfrm flipV="1">
            <a:off x="4607417" y="2482257"/>
            <a:ext cx="1324359" cy="1260578"/>
          </a:xfrm>
          <a:prstGeom prst="line">
            <a:avLst/>
          </a:prstGeom>
          <a:ln w="38100">
            <a:solidFill>
              <a:srgbClr val="001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A66C382F-936F-5240-BCF9-21BD8E64E8A6}"/>
                  </a:ext>
                </a:extLst>
              </p:cNvPr>
              <p:cNvSpPr/>
              <p:nvPr/>
            </p:nvSpPr>
            <p:spPr>
              <a:xfrm>
                <a:off x="579228" y="1004677"/>
                <a:ext cx="64381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fr-F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fr-FR" sz="2800" b="1" dirty="0">
                    <a:latin typeface="Avenir Next Demi Bold" panose="020B0503020202020204" pitchFamily="34" charset="0"/>
                  </a:rPr>
                  <a:t> Two complementary outputs I</a:t>
                </a:r>
                <a:r>
                  <a:rPr lang="en-US" altLang="fr-FR" sz="2800" b="1" baseline="-25000" dirty="0">
                    <a:latin typeface="Avenir Next Demi Bold" panose="020B0503020202020204" pitchFamily="34" charset="0"/>
                  </a:rPr>
                  <a:t>S </a:t>
                </a:r>
                <a:r>
                  <a:rPr lang="en-US" altLang="fr-FR" sz="2800" b="1" dirty="0">
                    <a:latin typeface="Avenir Next Demi Bold" panose="020B0503020202020204" pitchFamily="34" charset="0"/>
                  </a:rPr>
                  <a:t>&amp; I</a:t>
                </a:r>
                <a:r>
                  <a:rPr lang="en-US" altLang="fr-FR" sz="2800" b="1" baseline="-25000" dirty="0">
                    <a:latin typeface="Avenir Next Demi Bold" panose="020B0503020202020204" pitchFamily="34" charset="0"/>
                  </a:rPr>
                  <a:t>A</a:t>
                </a:r>
                <a:endParaRPr lang="en-US" sz="2800" dirty="0"/>
              </a:p>
            </p:txBody>
          </p:sp>
        </mc:Choice>
        <mc:Fallback xmlns=""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A66C382F-936F-5240-BCF9-21BD8E64E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28" y="1004677"/>
                <a:ext cx="6438173" cy="523220"/>
              </a:xfrm>
              <a:prstGeom prst="rect">
                <a:avLst/>
              </a:prstGeom>
              <a:blipFill>
                <a:blip r:embed="rId20"/>
                <a:stretch>
                  <a:fillRect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7" name="Graphique 246">
            <a:extLst>
              <a:ext uri="{FF2B5EF4-FFF2-40B4-BE49-F238E27FC236}">
                <a16:creationId xmlns:a16="http://schemas.microsoft.com/office/drawing/2014/main" id="{4DDB8E56-AAB7-7EBC-AD3C-E3847627FE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66188" t="13137" r="8448" b="69429"/>
          <a:stretch/>
        </p:blipFill>
        <p:spPr>
          <a:xfrm>
            <a:off x="6689409" y="4899273"/>
            <a:ext cx="960880" cy="934664"/>
          </a:xfrm>
          <a:prstGeom prst="rect">
            <a:avLst/>
          </a:prstGeom>
        </p:spPr>
      </p:pic>
      <p:pic>
        <p:nvPicPr>
          <p:cNvPr id="248" name="Graphique 247">
            <a:extLst>
              <a:ext uri="{FF2B5EF4-FFF2-40B4-BE49-F238E27FC236}">
                <a16:creationId xmlns:a16="http://schemas.microsoft.com/office/drawing/2014/main" id="{6500E19D-EBB1-20A1-69EB-5481FCC4C6A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7734" t="13137" r="6901" b="69770"/>
          <a:stretch/>
        </p:blipFill>
        <p:spPr>
          <a:xfrm>
            <a:off x="6674492" y="1896806"/>
            <a:ext cx="960880" cy="916363"/>
          </a:xfrm>
          <a:prstGeom prst="rect">
            <a:avLst/>
          </a:prstGeom>
        </p:spPr>
      </p:pic>
      <p:sp>
        <p:nvSpPr>
          <p:cNvPr id="249" name="ZoneTexte 248">
            <a:extLst>
              <a:ext uri="{FF2B5EF4-FFF2-40B4-BE49-F238E27FC236}">
                <a16:creationId xmlns:a16="http://schemas.microsoft.com/office/drawing/2014/main" id="{6B6D43D3-201F-CE9B-3EB6-CA6831ABD8C1}"/>
              </a:ext>
            </a:extLst>
          </p:cNvPr>
          <p:cNvSpPr txBox="1"/>
          <p:nvPr/>
        </p:nvSpPr>
        <p:spPr>
          <a:xfrm>
            <a:off x="7807697" y="5581492"/>
            <a:ext cx="23596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Next Demi Bold" panose="020B0503020202020204" pitchFamily="34" charset="0"/>
              </a:rPr>
              <a:t>Symmetric output</a:t>
            </a:r>
          </a:p>
        </p:txBody>
      </p:sp>
      <p:sp>
        <p:nvSpPr>
          <p:cNvPr id="250" name="ZoneTexte 249">
            <a:extLst>
              <a:ext uri="{FF2B5EF4-FFF2-40B4-BE49-F238E27FC236}">
                <a16:creationId xmlns:a16="http://schemas.microsoft.com/office/drawing/2014/main" id="{17EE8865-5800-2D1E-7E29-184E943A9C16}"/>
              </a:ext>
            </a:extLst>
          </p:cNvPr>
          <p:cNvSpPr txBox="1"/>
          <p:nvPr/>
        </p:nvSpPr>
        <p:spPr>
          <a:xfrm>
            <a:off x="7635372" y="1588319"/>
            <a:ext cx="310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Next Demi Bold" panose="020B0503020202020204" pitchFamily="34" charset="0"/>
              </a:rPr>
              <a:t>Anti-symmetric</a:t>
            </a:r>
            <a:r>
              <a:rPr lang="en-US" b="1" dirty="0">
                <a:latin typeface="Avenir Next Demi Bold" panose="020B0503020202020204" pitchFamily="34" charset="0"/>
              </a:rPr>
              <a:t> output</a:t>
            </a:r>
          </a:p>
        </p:txBody>
      </p:sp>
      <p:sp>
        <p:nvSpPr>
          <p:cNvPr id="255" name="Rectangle : coins arrondis 254">
            <a:extLst>
              <a:ext uri="{FF2B5EF4-FFF2-40B4-BE49-F238E27FC236}">
                <a16:creationId xmlns:a16="http://schemas.microsoft.com/office/drawing/2014/main" id="{3C166771-1EF2-1829-EBE3-35D31F19B833}"/>
              </a:ext>
            </a:extLst>
          </p:cNvPr>
          <p:cNvSpPr/>
          <p:nvPr/>
        </p:nvSpPr>
        <p:spPr>
          <a:xfrm>
            <a:off x="6674492" y="3027265"/>
            <a:ext cx="5301977" cy="1479375"/>
          </a:xfrm>
          <a:prstGeom prst="roundRect">
            <a:avLst>
              <a:gd name="adj" fmla="val 3739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F01702EA-9A2E-0F41-2A6B-A41FD89EA716}"/>
              </a:ext>
            </a:extLst>
          </p:cNvPr>
          <p:cNvSpPr txBox="1"/>
          <p:nvPr/>
        </p:nvSpPr>
        <p:spPr>
          <a:xfrm>
            <a:off x="6798917" y="3126978"/>
            <a:ext cx="5301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venir Next Demi Bold" panose="020B0503020202020204" pitchFamily="34" charset="0"/>
              </a:rPr>
              <a:t>Complementary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venir Next Demi Bold" panose="020B0503020202020204" pitchFamily="34" charset="0"/>
              </a:rPr>
              <a:t>Sum of the 2 outputs :</a:t>
            </a:r>
            <a:r>
              <a:rPr lang="en-US" sz="2000" b="1" baseline="-25000" dirty="0">
                <a:solidFill>
                  <a:srgbClr val="C00000"/>
                </a:solidFill>
                <a:latin typeface="Avenir Next Demi Bold" panose="020B0503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venir Next Demi Bold" panose="020B0503020202020204" pitchFamily="34" charset="0"/>
              </a:rPr>
              <a:t>separate</a:t>
            </a:r>
            <a:r>
              <a:rPr lang="en-US" sz="2000" b="1" baseline="-25000" dirty="0">
                <a:solidFill>
                  <a:srgbClr val="C00000"/>
                </a:solidFill>
                <a:latin typeface="Avenir Next Demi Bold" panose="020B0503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venir Next Demi Bold" panose="020B0503020202020204" pitchFamily="34" charset="0"/>
              </a:rPr>
              <a:t>retrieval of phase and intensity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venir Next Demi Bold" panose="020B0503020202020204" pitchFamily="34" charset="0"/>
              </a:rPr>
              <a:t>Signal linear with small phases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EE3207A-1E0F-32C0-FD02-E3768D4FA363}"/>
                  </a:ext>
                </a:extLst>
              </p:cNvPr>
              <p:cNvSpPr/>
              <p:nvPr/>
            </p:nvSpPr>
            <p:spPr>
              <a:xfrm>
                <a:off x="7274639" y="4999627"/>
                <a:ext cx="4466596" cy="523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𝑵𝑭</m:t>
                      </m:r>
                      <m:d>
                        <m:d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fr-FR" sz="2400" b="1" i="1" smtClean="0">
                              <a:solidFill>
                                <a:srgbClr val="001F5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1F5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fr-FR" sz="2400" b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fr-F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𝒓𝒆𝒇</m:t>
                                  </m:r>
                                </m:sub>
                              </m:s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fr-FR" sz="2400" i="1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EE3207A-1E0F-32C0-FD02-E3768D4FA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639" y="4999627"/>
                <a:ext cx="4466596" cy="523092"/>
              </a:xfrm>
              <a:prstGeom prst="rect">
                <a:avLst/>
              </a:prstGeom>
              <a:blipFill>
                <a:blip r:embed="rId25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93B132B-69DE-2D69-8633-7DBE52591C99}"/>
                  </a:ext>
                </a:extLst>
              </p:cNvPr>
              <p:cNvSpPr/>
              <p:nvPr/>
            </p:nvSpPr>
            <p:spPr>
              <a:xfrm>
                <a:off x="7428423" y="2055317"/>
                <a:ext cx="3954026" cy="523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𝑵𝑭</m:t>
                      </m:r>
                      <m:d>
                        <m:d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fr-FR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fr-FR" sz="2400" b="1" i="1" smtClean="0">
                              <a:solidFill>
                                <a:srgbClr val="001F5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fr-FR" sz="2400" b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fr-F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fr-FR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𝒓𝒆𝒇</m:t>
                                  </m:r>
                                </m:sub>
                              </m:sSub>
                            </m:e>
                          </m:func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fr-FR" sz="2400" i="1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93B132B-69DE-2D69-8633-7DBE52591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423" y="2055317"/>
                <a:ext cx="3954026" cy="523092"/>
              </a:xfrm>
              <a:prstGeom prst="rect">
                <a:avLst/>
              </a:prstGeom>
              <a:blipFill>
                <a:blip r:embed="rId26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C35106F-EEAA-BFC4-F4FD-AFF62D9CB8CE}"/>
                  </a:ext>
                </a:extLst>
              </p:cNvPr>
              <p:cNvSpPr/>
              <p:nvPr/>
            </p:nvSpPr>
            <p:spPr>
              <a:xfrm>
                <a:off x="4162171" y="4157168"/>
                <a:ext cx="700768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𝒓𝒆𝒇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C35106F-EEAA-BFC4-F4FD-AFF62D9CB8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171" y="4157168"/>
                <a:ext cx="700768" cy="395558"/>
              </a:xfrm>
              <a:prstGeom prst="rect">
                <a:avLst/>
              </a:prstGeom>
              <a:blipFill>
                <a:blip r:embed="rId2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C611141-DC22-CC63-D509-7C711C10FA49}"/>
                  </a:ext>
                </a:extLst>
              </p:cNvPr>
              <p:cNvSpPr/>
              <p:nvPr/>
            </p:nvSpPr>
            <p:spPr>
              <a:xfrm>
                <a:off x="2418114" y="3779453"/>
                <a:ext cx="5821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/>
                      </m:sSub>
                    </m:oMath>
                  </m:oMathPara>
                </a14:m>
                <a:endParaRPr lang="en-US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C611141-DC22-CC63-D509-7C711C10F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114" y="3779453"/>
                <a:ext cx="582147" cy="369332"/>
              </a:xfrm>
              <a:prstGeom prst="rect">
                <a:avLst/>
              </a:prstGeom>
              <a:blipFill>
                <a:blip r:embed="rId2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riangle 1">
            <a:extLst>
              <a:ext uri="{FF2B5EF4-FFF2-40B4-BE49-F238E27FC236}">
                <a16:creationId xmlns:a16="http://schemas.microsoft.com/office/drawing/2014/main" id="{4769F3CE-1AC4-CBF7-DD65-4EDCFCE29F19}"/>
              </a:ext>
            </a:extLst>
          </p:cNvPr>
          <p:cNvSpPr/>
          <p:nvPr/>
        </p:nvSpPr>
        <p:spPr>
          <a:xfrm rot="7935436">
            <a:off x="1705221" y="1758873"/>
            <a:ext cx="497536" cy="3778633"/>
          </a:xfrm>
          <a:prstGeom prst="triangl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3C2E00D1-6388-E282-7E0D-94C691C402CC}"/>
              </a:ext>
            </a:extLst>
          </p:cNvPr>
          <p:cNvSpPr/>
          <p:nvPr/>
        </p:nvSpPr>
        <p:spPr>
          <a:xfrm rot="13584334">
            <a:off x="4396271" y="1917989"/>
            <a:ext cx="497536" cy="3568180"/>
          </a:xfrm>
          <a:prstGeom prst="triangl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0D2DD783-E6CB-D51E-90CC-8E9EE316F833}"/>
              </a:ext>
            </a:extLst>
          </p:cNvPr>
          <p:cNvSpPr/>
          <p:nvPr/>
        </p:nvSpPr>
        <p:spPr>
          <a:xfrm rot="2757748">
            <a:off x="2577457" y="2146511"/>
            <a:ext cx="232140" cy="1717622"/>
          </a:xfrm>
          <a:prstGeom prst="triangle">
            <a:avLst>
              <a:gd name="adj" fmla="val 6150"/>
            </a:avLst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riangle 83">
            <a:extLst>
              <a:ext uri="{FF2B5EF4-FFF2-40B4-BE49-F238E27FC236}">
                <a16:creationId xmlns:a16="http://schemas.microsoft.com/office/drawing/2014/main" id="{9F3CBEFC-C1FD-5F84-208A-D12ECD495864}"/>
              </a:ext>
            </a:extLst>
          </p:cNvPr>
          <p:cNvSpPr/>
          <p:nvPr/>
        </p:nvSpPr>
        <p:spPr>
          <a:xfrm rot="18717522">
            <a:off x="4411610" y="1742498"/>
            <a:ext cx="433397" cy="3738068"/>
          </a:xfrm>
          <a:prstGeom prst="triangle">
            <a:avLst>
              <a:gd name="adj" fmla="val 56939"/>
            </a:avLst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903AFA9A-29ED-F358-6F21-9B0B02A45ABF}"/>
              </a:ext>
            </a:extLst>
          </p:cNvPr>
          <p:cNvGrpSpPr/>
          <p:nvPr/>
        </p:nvGrpSpPr>
        <p:grpSpPr>
          <a:xfrm>
            <a:off x="3519739" y="4114091"/>
            <a:ext cx="823795" cy="598680"/>
            <a:chOff x="3543583" y="4105552"/>
            <a:chExt cx="823795" cy="598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116" name="Encre 115">
                  <a:extLst>
                    <a:ext uri="{FF2B5EF4-FFF2-40B4-BE49-F238E27FC236}">
                      <a16:creationId xmlns:a16="http://schemas.microsoft.com/office/drawing/2014/main" id="{EB05AF16-A5A3-3FB3-B57F-6B2E8F352BE7}"/>
                    </a:ext>
                  </a:extLst>
                </p14:cNvPr>
                <p14:cNvContentPartPr/>
                <p14:nvPr/>
              </p14:nvContentPartPr>
              <p14:xfrm>
                <a:off x="3543583" y="4343512"/>
                <a:ext cx="434815" cy="307080"/>
              </p14:xfrm>
            </p:contentPart>
          </mc:Choice>
          <mc:Fallback xmlns="">
            <p:pic>
              <p:nvPicPr>
                <p:cNvPr id="116" name="Encre 115">
                  <a:extLst>
                    <a:ext uri="{FF2B5EF4-FFF2-40B4-BE49-F238E27FC236}">
                      <a16:creationId xmlns:a16="http://schemas.microsoft.com/office/drawing/2014/main" id="{EB05AF16-A5A3-3FB3-B57F-6B2E8F352BE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34584" y="4334872"/>
                  <a:ext cx="452452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118" name="Encre 117">
                  <a:extLst>
                    <a:ext uri="{FF2B5EF4-FFF2-40B4-BE49-F238E27FC236}">
                      <a16:creationId xmlns:a16="http://schemas.microsoft.com/office/drawing/2014/main" id="{607B5C01-9918-ACC2-7C8E-3ED5CD2C620E}"/>
                    </a:ext>
                  </a:extLst>
                </p14:cNvPr>
                <p14:cNvContentPartPr/>
                <p14:nvPr/>
              </p14:nvContentPartPr>
              <p14:xfrm>
                <a:off x="3583544" y="4238752"/>
                <a:ext cx="598286" cy="465480"/>
              </p14:xfrm>
            </p:contentPart>
          </mc:Choice>
          <mc:Fallback xmlns="">
            <p:pic>
              <p:nvPicPr>
                <p:cNvPr id="118" name="Encre 117">
                  <a:extLst>
                    <a:ext uri="{FF2B5EF4-FFF2-40B4-BE49-F238E27FC236}">
                      <a16:creationId xmlns:a16="http://schemas.microsoft.com/office/drawing/2014/main" id="{607B5C01-9918-ACC2-7C8E-3ED5CD2C620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74545" y="4230112"/>
                  <a:ext cx="615925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122" name="Encre 121">
                  <a:extLst>
                    <a:ext uri="{FF2B5EF4-FFF2-40B4-BE49-F238E27FC236}">
                      <a16:creationId xmlns:a16="http://schemas.microsoft.com/office/drawing/2014/main" id="{FC161271-BFF4-4619-7FEC-8ED0B6B74206}"/>
                    </a:ext>
                  </a:extLst>
                </p14:cNvPr>
                <p14:cNvContentPartPr/>
                <p14:nvPr/>
              </p14:nvContentPartPr>
              <p14:xfrm>
                <a:off x="3659143" y="4105552"/>
                <a:ext cx="708235" cy="557640"/>
              </p14:xfrm>
            </p:contentPart>
          </mc:Choice>
          <mc:Fallback xmlns="">
            <p:pic>
              <p:nvPicPr>
                <p:cNvPr id="122" name="Encre 121">
                  <a:extLst>
                    <a:ext uri="{FF2B5EF4-FFF2-40B4-BE49-F238E27FC236}">
                      <a16:creationId xmlns:a16="http://schemas.microsoft.com/office/drawing/2014/main" id="{FC161271-BFF4-4619-7FEC-8ED0B6B7420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50142" y="4096912"/>
                  <a:ext cx="725878" cy="57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5494D35E-2BDE-EF95-8F9E-8044A4F86ACA}"/>
              </a:ext>
            </a:extLst>
          </p:cNvPr>
          <p:cNvGrpSpPr/>
          <p:nvPr/>
        </p:nvGrpSpPr>
        <p:grpSpPr>
          <a:xfrm>
            <a:off x="-924120" y="-2799193"/>
            <a:ext cx="924120" cy="780840"/>
            <a:chOff x="2278904" y="3876232"/>
            <a:chExt cx="924120" cy="780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78" name="Encre 77">
                  <a:extLst>
                    <a:ext uri="{FF2B5EF4-FFF2-40B4-BE49-F238E27FC236}">
                      <a16:creationId xmlns:a16="http://schemas.microsoft.com/office/drawing/2014/main" id="{4856AA12-72AA-FC6F-2FB9-04761AFC046A}"/>
                    </a:ext>
                  </a:extLst>
                </p14:cNvPr>
                <p14:cNvContentPartPr/>
                <p14:nvPr/>
              </p14:nvContentPartPr>
              <p14:xfrm>
                <a:off x="2278904" y="3876232"/>
                <a:ext cx="593640" cy="501120"/>
              </p14:xfrm>
            </p:contentPart>
          </mc:Choice>
          <mc:Fallback xmlns="">
            <p:pic>
              <p:nvPicPr>
                <p:cNvPr id="78" name="Encre 77">
                  <a:extLst>
                    <a:ext uri="{FF2B5EF4-FFF2-40B4-BE49-F238E27FC236}">
                      <a16:creationId xmlns:a16="http://schemas.microsoft.com/office/drawing/2014/main" id="{4856AA12-72AA-FC6F-2FB9-04761AFC046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70264" y="3867592"/>
                  <a:ext cx="61128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79" name="Encre 78">
                  <a:extLst>
                    <a:ext uri="{FF2B5EF4-FFF2-40B4-BE49-F238E27FC236}">
                      <a16:creationId xmlns:a16="http://schemas.microsoft.com/office/drawing/2014/main" id="{8EF077E3-E019-9B43-119A-4BB584DEADBB}"/>
                    </a:ext>
                  </a:extLst>
                </p14:cNvPr>
                <p14:cNvContentPartPr/>
                <p14:nvPr/>
              </p14:nvContentPartPr>
              <p14:xfrm>
                <a:off x="2309864" y="3920152"/>
                <a:ext cx="779760" cy="600840"/>
              </p14:xfrm>
            </p:contentPart>
          </mc:Choice>
          <mc:Fallback xmlns="">
            <p:pic>
              <p:nvPicPr>
                <p:cNvPr id="79" name="Encre 78">
                  <a:extLst>
                    <a:ext uri="{FF2B5EF4-FFF2-40B4-BE49-F238E27FC236}">
                      <a16:creationId xmlns:a16="http://schemas.microsoft.com/office/drawing/2014/main" id="{8EF077E3-E019-9B43-119A-4BB584DEADB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301224" y="3911152"/>
                  <a:ext cx="79740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80" name="Encre 79">
                  <a:extLst>
                    <a:ext uri="{FF2B5EF4-FFF2-40B4-BE49-F238E27FC236}">
                      <a16:creationId xmlns:a16="http://schemas.microsoft.com/office/drawing/2014/main" id="{75A0C686-BF86-B2F6-824C-D621623A2E08}"/>
                    </a:ext>
                  </a:extLst>
                </p14:cNvPr>
                <p14:cNvContentPartPr/>
                <p14:nvPr/>
              </p14:nvContentPartPr>
              <p14:xfrm>
                <a:off x="2339744" y="3934192"/>
                <a:ext cx="863280" cy="722880"/>
              </p14:xfrm>
            </p:contentPart>
          </mc:Choice>
          <mc:Fallback xmlns="">
            <p:pic>
              <p:nvPicPr>
                <p:cNvPr id="80" name="Encre 79">
                  <a:extLst>
                    <a:ext uri="{FF2B5EF4-FFF2-40B4-BE49-F238E27FC236}">
                      <a16:creationId xmlns:a16="http://schemas.microsoft.com/office/drawing/2014/main" id="{75A0C686-BF86-B2F6-824C-D621623A2E0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330744" y="3925552"/>
                  <a:ext cx="880920" cy="74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B9C272A6-49E6-1CFB-2B70-63D55DABF484}"/>
              </a:ext>
            </a:extLst>
          </p:cNvPr>
          <p:cNvGrpSpPr/>
          <p:nvPr/>
        </p:nvGrpSpPr>
        <p:grpSpPr>
          <a:xfrm rot="19232996">
            <a:off x="3416828" y="2831786"/>
            <a:ext cx="1168861" cy="468476"/>
            <a:chOff x="2872800" y="1625741"/>
            <a:chExt cx="1355400" cy="543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83" name="Encre 82">
                  <a:extLst>
                    <a:ext uri="{FF2B5EF4-FFF2-40B4-BE49-F238E27FC236}">
                      <a16:creationId xmlns:a16="http://schemas.microsoft.com/office/drawing/2014/main" id="{C3E5A523-887B-B946-6D2F-9F4A4D369FD9}"/>
                    </a:ext>
                  </a:extLst>
                </p14:cNvPr>
                <p14:cNvContentPartPr/>
                <p14:nvPr/>
              </p14:nvContentPartPr>
              <p14:xfrm>
                <a:off x="2872800" y="1753181"/>
                <a:ext cx="1355400" cy="415800"/>
              </p14:xfrm>
            </p:contentPart>
          </mc:Choice>
          <mc:Fallback xmlns="">
            <p:pic>
              <p:nvPicPr>
                <p:cNvPr id="83" name="Encre 82">
                  <a:extLst>
                    <a:ext uri="{FF2B5EF4-FFF2-40B4-BE49-F238E27FC236}">
                      <a16:creationId xmlns:a16="http://schemas.microsoft.com/office/drawing/2014/main" id="{C3E5A523-887B-B946-6D2F-9F4A4D369FD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62782" y="1743162"/>
                  <a:ext cx="1375854" cy="4362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85" name="Encre 84">
                  <a:extLst>
                    <a:ext uri="{FF2B5EF4-FFF2-40B4-BE49-F238E27FC236}">
                      <a16:creationId xmlns:a16="http://schemas.microsoft.com/office/drawing/2014/main" id="{27AEF548-6FDA-29AC-6EE6-2AE0DC47F893}"/>
                    </a:ext>
                  </a:extLst>
                </p14:cNvPr>
                <p14:cNvContentPartPr/>
                <p14:nvPr/>
              </p14:nvContentPartPr>
              <p14:xfrm>
                <a:off x="2980800" y="1749581"/>
                <a:ext cx="1107360" cy="270360"/>
              </p14:xfrm>
            </p:contentPart>
          </mc:Choice>
          <mc:Fallback xmlns="">
            <p:pic>
              <p:nvPicPr>
                <p:cNvPr id="85" name="Encre 84">
                  <a:extLst>
                    <a:ext uri="{FF2B5EF4-FFF2-40B4-BE49-F238E27FC236}">
                      <a16:creationId xmlns:a16="http://schemas.microsoft.com/office/drawing/2014/main" id="{27AEF548-6FDA-29AC-6EE6-2AE0DC47F89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970365" y="1739568"/>
                  <a:ext cx="1127813" cy="2908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1">
              <p14:nvContentPartPr>
                <p14:cNvPr id="86" name="Encre 85">
                  <a:extLst>
                    <a:ext uri="{FF2B5EF4-FFF2-40B4-BE49-F238E27FC236}">
                      <a16:creationId xmlns:a16="http://schemas.microsoft.com/office/drawing/2014/main" id="{DB4ED920-2271-7A36-D9A4-1D79BE2E6B88}"/>
                    </a:ext>
                  </a:extLst>
                </p14:cNvPr>
                <p14:cNvContentPartPr/>
                <p14:nvPr/>
              </p14:nvContentPartPr>
              <p14:xfrm>
                <a:off x="3087720" y="1625741"/>
                <a:ext cx="909720" cy="220320"/>
              </p14:xfrm>
            </p:contentPart>
          </mc:Choice>
          <mc:Fallback xmlns="">
            <p:pic>
              <p:nvPicPr>
                <p:cNvPr id="86" name="Encre 85">
                  <a:extLst>
                    <a:ext uri="{FF2B5EF4-FFF2-40B4-BE49-F238E27FC236}">
                      <a16:creationId xmlns:a16="http://schemas.microsoft.com/office/drawing/2014/main" id="{DB4ED920-2271-7A36-D9A4-1D79BE2E6B8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077283" y="1615707"/>
                  <a:ext cx="930177" cy="24080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88EC162E-5898-576E-F25A-9521B00A0127}"/>
              </a:ext>
            </a:extLst>
          </p:cNvPr>
          <p:cNvGrpSpPr/>
          <p:nvPr/>
        </p:nvGrpSpPr>
        <p:grpSpPr>
          <a:xfrm rot="13500000">
            <a:off x="2135647" y="2778936"/>
            <a:ext cx="1168861" cy="468476"/>
            <a:chOff x="2872800" y="1625741"/>
            <a:chExt cx="1355400" cy="543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3">
              <p14:nvContentPartPr>
                <p14:cNvPr id="88" name="Encre 87">
                  <a:extLst>
                    <a:ext uri="{FF2B5EF4-FFF2-40B4-BE49-F238E27FC236}">
                      <a16:creationId xmlns:a16="http://schemas.microsoft.com/office/drawing/2014/main" id="{82E04292-2185-0415-3C68-DD2E145002DB}"/>
                    </a:ext>
                  </a:extLst>
                </p14:cNvPr>
                <p14:cNvContentPartPr/>
                <p14:nvPr/>
              </p14:nvContentPartPr>
              <p14:xfrm>
                <a:off x="2872800" y="1753181"/>
                <a:ext cx="1355400" cy="415800"/>
              </p14:xfrm>
            </p:contentPart>
          </mc:Choice>
          <mc:Fallback xmlns="">
            <p:pic>
              <p:nvPicPr>
                <p:cNvPr id="88" name="Encre 87">
                  <a:extLst>
                    <a:ext uri="{FF2B5EF4-FFF2-40B4-BE49-F238E27FC236}">
                      <a16:creationId xmlns:a16="http://schemas.microsoft.com/office/drawing/2014/main" id="{82E04292-2185-0415-3C68-DD2E145002D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862782" y="1743162"/>
                  <a:ext cx="1375854" cy="4362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5">
              <p14:nvContentPartPr>
                <p14:cNvPr id="89" name="Encre 88">
                  <a:extLst>
                    <a:ext uri="{FF2B5EF4-FFF2-40B4-BE49-F238E27FC236}">
                      <a16:creationId xmlns:a16="http://schemas.microsoft.com/office/drawing/2014/main" id="{E0ACCB49-46DA-C60A-4077-4AAA848D0B1C}"/>
                    </a:ext>
                  </a:extLst>
                </p14:cNvPr>
                <p14:cNvContentPartPr/>
                <p14:nvPr/>
              </p14:nvContentPartPr>
              <p14:xfrm>
                <a:off x="2980800" y="1749581"/>
                <a:ext cx="1107360" cy="270360"/>
              </p14:xfrm>
            </p:contentPart>
          </mc:Choice>
          <mc:Fallback xmlns="">
            <p:pic>
              <p:nvPicPr>
                <p:cNvPr id="89" name="Encre 88">
                  <a:extLst>
                    <a:ext uri="{FF2B5EF4-FFF2-40B4-BE49-F238E27FC236}">
                      <a16:creationId xmlns:a16="http://schemas.microsoft.com/office/drawing/2014/main" id="{E0ACCB49-46DA-C60A-4077-4AAA848D0B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970365" y="1739568"/>
                  <a:ext cx="1127813" cy="2908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7">
              <p14:nvContentPartPr>
                <p14:cNvPr id="90" name="Encre 89">
                  <a:extLst>
                    <a:ext uri="{FF2B5EF4-FFF2-40B4-BE49-F238E27FC236}">
                      <a16:creationId xmlns:a16="http://schemas.microsoft.com/office/drawing/2014/main" id="{49288CF7-E517-53F8-F4CD-60A8CA3597E5}"/>
                    </a:ext>
                  </a:extLst>
                </p14:cNvPr>
                <p14:cNvContentPartPr/>
                <p14:nvPr/>
              </p14:nvContentPartPr>
              <p14:xfrm>
                <a:off x="3087720" y="1625741"/>
                <a:ext cx="909720" cy="220320"/>
              </p14:xfrm>
            </p:contentPart>
          </mc:Choice>
          <mc:Fallback xmlns="">
            <p:pic>
              <p:nvPicPr>
                <p:cNvPr id="90" name="Encre 89">
                  <a:extLst>
                    <a:ext uri="{FF2B5EF4-FFF2-40B4-BE49-F238E27FC236}">
                      <a16:creationId xmlns:a16="http://schemas.microsoft.com/office/drawing/2014/main" id="{49288CF7-E517-53F8-F4CD-60A8CA3597E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077283" y="1615707"/>
                  <a:ext cx="930177" cy="24080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39AF683-FD01-E60A-A8E7-01C7FABE5252}"/>
              </a:ext>
            </a:extLst>
          </p:cNvPr>
          <p:cNvGrpSpPr/>
          <p:nvPr/>
        </p:nvGrpSpPr>
        <p:grpSpPr>
          <a:xfrm rot="18900000">
            <a:off x="2235758" y="4199758"/>
            <a:ext cx="1168861" cy="468476"/>
            <a:chOff x="2872800" y="1625741"/>
            <a:chExt cx="1355400" cy="543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9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90D7DCC0-C716-AB4F-F203-2DDBEDDF2EB3}"/>
                    </a:ext>
                  </a:extLst>
                </p14:cNvPr>
                <p14:cNvContentPartPr/>
                <p14:nvPr/>
              </p14:nvContentPartPr>
              <p14:xfrm>
                <a:off x="2872800" y="1753181"/>
                <a:ext cx="1355400" cy="41580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90D7DCC0-C716-AB4F-F203-2DDBEDDF2EB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862782" y="1743162"/>
                  <a:ext cx="1375854" cy="4362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1">
              <p14:nvContentPartPr>
                <p14:cNvPr id="93" name="Encre 92">
                  <a:extLst>
                    <a:ext uri="{FF2B5EF4-FFF2-40B4-BE49-F238E27FC236}">
                      <a16:creationId xmlns:a16="http://schemas.microsoft.com/office/drawing/2014/main" id="{9CA7EE27-21EE-4BC0-D298-ED5D58B1EE9D}"/>
                    </a:ext>
                  </a:extLst>
                </p14:cNvPr>
                <p14:cNvContentPartPr/>
                <p14:nvPr/>
              </p14:nvContentPartPr>
              <p14:xfrm>
                <a:off x="2980800" y="1749581"/>
                <a:ext cx="1107360" cy="270360"/>
              </p14:xfrm>
            </p:contentPart>
          </mc:Choice>
          <mc:Fallback xmlns="">
            <p:pic>
              <p:nvPicPr>
                <p:cNvPr id="93" name="Encre 92">
                  <a:extLst>
                    <a:ext uri="{FF2B5EF4-FFF2-40B4-BE49-F238E27FC236}">
                      <a16:creationId xmlns:a16="http://schemas.microsoft.com/office/drawing/2014/main" id="{9CA7EE27-21EE-4BC0-D298-ED5D58B1EE9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70365" y="1739568"/>
                  <a:ext cx="1127813" cy="2908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3">
              <p14:nvContentPartPr>
                <p14:cNvPr id="94" name="Encre 93">
                  <a:extLst>
                    <a:ext uri="{FF2B5EF4-FFF2-40B4-BE49-F238E27FC236}">
                      <a16:creationId xmlns:a16="http://schemas.microsoft.com/office/drawing/2014/main" id="{49B9A1D4-6FEC-053A-ADED-F4A8E86E3F2A}"/>
                    </a:ext>
                  </a:extLst>
                </p14:cNvPr>
                <p14:cNvContentPartPr/>
                <p14:nvPr/>
              </p14:nvContentPartPr>
              <p14:xfrm>
                <a:off x="3087720" y="1625741"/>
                <a:ext cx="909720" cy="220320"/>
              </p14:xfrm>
            </p:contentPart>
          </mc:Choice>
          <mc:Fallback xmlns="">
            <p:pic>
              <p:nvPicPr>
                <p:cNvPr id="94" name="Encre 93">
                  <a:extLst>
                    <a:ext uri="{FF2B5EF4-FFF2-40B4-BE49-F238E27FC236}">
                      <a16:creationId xmlns:a16="http://schemas.microsoft.com/office/drawing/2014/main" id="{49B9A1D4-6FEC-053A-ADED-F4A8E86E3F2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077283" y="1615707"/>
                  <a:ext cx="930177" cy="24080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6A75CFB6-CA0E-6E4F-FB93-CAEA7D3901E3}"/>
              </a:ext>
            </a:extLst>
          </p:cNvPr>
          <p:cNvSpPr txBox="1"/>
          <p:nvPr/>
        </p:nvSpPr>
        <p:spPr>
          <a:xfrm>
            <a:off x="1927389" y="5735208"/>
            <a:ext cx="476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venir Next" panose="020B0503020202020204" pitchFamily="34" charset="0"/>
                <a:ea typeface="Cambria Math" panose="02040503050406030204" pitchFamily="18" charset="0"/>
              </a:rPr>
              <a:t>iMZ schematic representation </a:t>
            </a:r>
            <a:endParaRPr lang="en-US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FF3488-1F14-30CD-2F78-7C82C29A58E6}"/>
              </a:ext>
            </a:extLst>
          </p:cNvPr>
          <p:cNvSpPr txBox="1"/>
          <p:nvPr/>
        </p:nvSpPr>
        <p:spPr>
          <a:xfrm rot="18900000">
            <a:off x="1886225" y="3014534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1F5F"/>
                </a:solidFill>
                <a:latin typeface="Avenir Next Medium" panose="020B0503020202020204" pitchFamily="34" charset="0"/>
              </a:rPr>
              <a:t>≈30 %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8E0544-D420-F8DF-CC39-E91E1F62D3DA}"/>
              </a:ext>
            </a:extLst>
          </p:cNvPr>
          <p:cNvSpPr txBox="1"/>
          <p:nvPr/>
        </p:nvSpPr>
        <p:spPr>
          <a:xfrm rot="2635896">
            <a:off x="1895868" y="4066620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1F5F"/>
                </a:solidFill>
                <a:latin typeface="Avenir Next Medium" panose="020B0503020202020204" pitchFamily="34" charset="0"/>
              </a:rPr>
              <a:t>≈70 %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BA7706AB-211E-244E-0F86-0F39F0FEAA0C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762068" y="2263520"/>
            <a:ext cx="5288973" cy="273443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A523265-9117-051D-BAB7-09086E856301}"/>
              </a:ext>
            </a:extLst>
          </p:cNvPr>
          <p:cNvGrpSpPr/>
          <p:nvPr/>
        </p:nvGrpSpPr>
        <p:grpSpPr>
          <a:xfrm>
            <a:off x="2894287" y="4947321"/>
            <a:ext cx="1055097" cy="763540"/>
            <a:chOff x="2992191" y="4947199"/>
            <a:chExt cx="1055097" cy="76354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24B79C2-B87A-79C1-DF0A-A69BD469E4DB}"/>
                </a:ext>
              </a:extLst>
            </p:cNvPr>
            <p:cNvGrpSpPr/>
            <p:nvPr/>
          </p:nvGrpSpPr>
          <p:grpSpPr>
            <a:xfrm>
              <a:off x="3038501" y="4947199"/>
              <a:ext cx="823773" cy="254842"/>
              <a:chOff x="2818593" y="5059196"/>
              <a:chExt cx="823773" cy="254842"/>
            </a:xfrm>
          </p:grpSpPr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525D381F-9AF8-3C59-F0F6-4E4538BD0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8593" y="5186091"/>
                <a:ext cx="27788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1A9D535-DF5D-6412-D9C5-73B761A285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6480" y="5059196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EC168EDD-5C5E-0B14-EA37-2511B58EBF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6358" y="5187144"/>
                <a:ext cx="276008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D1F0A9C1-4187-9FB4-051E-36986EE60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6358" y="5060249"/>
                <a:ext cx="0" cy="25378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F3D2651-6D12-AF25-195B-4376BF024ECD}"/>
                </a:ext>
              </a:extLst>
            </p:cNvPr>
            <p:cNvSpPr txBox="1"/>
            <p:nvPr/>
          </p:nvSpPr>
          <p:spPr>
            <a:xfrm>
              <a:off x="2992191" y="5310629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a ≈ </a:t>
              </a:r>
              <a:r>
                <a:rPr lang="el-G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λ</a:t>
              </a:r>
              <a:r>
                <a:rPr lang="fr-FR" sz="20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/D</a:t>
              </a:r>
              <a:endParaRPr lang="en-US" sz="2000" dirty="0"/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1C13B42C-512E-11D4-B89F-86842DA98B09}"/>
              </a:ext>
            </a:extLst>
          </p:cNvPr>
          <p:cNvPicPr>
            <a:picLocks noChangeAspect="1"/>
          </p:cNvPicPr>
          <p:nvPr/>
        </p:nvPicPr>
        <p:blipFill rotWithShape="1">
          <a:blip r:embed="rId67"/>
          <a:srcRect l="21182" t="10782" r="18412" b="10328"/>
          <a:stretch/>
        </p:blipFill>
        <p:spPr>
          <a:xfrm>
            <a:off x="5921173" y="9901782"/>
            <a:ext cx="1982188" cy="194151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9975C6F-6E37-B8FF-1C0F-AEC1FB1ACECC}"/>
              </a:ext>
            </a:extLst>
          </p:cNvPr>
          <p:cNvPicPr>
            <a:picLocks noChangeAspect="1"/>
          </p:cNvPicPr>
          <p:nvPr/>
        </p:nvPicPr>
        <p:blipFill rotWithShape="1">
          <a:blip r:embed="rId68"/>
          <a:srcRect l="12548" t="11133" r="9238" b="10978"/>
          <a:stretch/>
        </p:blipFill>
        <p:spPr>
          <a:xfrm>
            <a:off x="10053693" y="9948522"/>
            <a:ext cx="3090958" cy="20039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00CFB7D-6995-8E6E-8D49-AF88C8888391}"/>
              </a:ext>
            </a:extLst>
          </p:cNvPr>
          <p:cNvPicPr>
            <a:picLocks noChangeAspect="1"/>
          </p:cNvPicPr>
          <p:nvPr/>
        </p:nvPicPr>
        <p:blipFill rotWithShape="1">
          <a:blip r:embed="rId69"/>
          <a:srcRect l="8586" t="24597" r="63687" b="23556"/>
          <a:stretch/>
        </p:blipFill>
        <p:spPr>
          <a:xfrm>
            <a:off x="7908104" y="9956097"/>
            <a:ext cx="2031423" cy="1899397"/>
          </a:xfrm>
          <a:prstGeom prst="rect">
            <a:avLst/>
          </a:prstGeom>
        </p:spPr>
      </p:pic>
      <p:sp>
        <p:nvSpPr>
          <p:cNvPr id="13" name="Espace réservé du pied de page 5">
            <a:extLst>
              <a:ext uri="{FF2B5EF4-FFF2-40B4-BE49-F238E27FC236}">
                <a16:creationId xmlns:a16="http://schemas.microsoft.com/office/drawing/2014/main" id="{8B75E9CC-08D6-AFB4-A4AE-DA110BD0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5AAE2798-9AB1-BE6A-C0B3-90CB5C98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82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3CAF41-2EC3-3C9C-A92B-BE1FBA0A1A9E}"/>
              </a:ext>
            </a:extLst>
          </p:cNvPr>
          <p:cNvSpPr/>
          <p:nvPr/>
        </p:nvSpPr>
        <p:spPr>
          <a:xfrm>
            <a:off x="171450" y="169664"/>
            <a:ext cx="6610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The XAO test bench at CRAL : </a:t>
            </a:r>
            <a:endParaRPr lang="en-US" sz="36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4</a:t>
            </a:fld>
            <a:r>
              <a:rPr lang="en-US" dirty="0"/>
              <a:t>/14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936D13F1-8FAD-234B-3A5F-1BF6200F2856}"/>
              </a:ext>
            </a:extLst>
          </p:cNvPr>
          <p:cNvGrpSpPr/>
          <p:nvPr/>
        </p:nvGrpSpPr>
        <p:grpSpPr>
          <a:xfrm>
            <a:off x="1515513" y="991195"/>
            <a:ext cx="8817480" cy="5148391"/>
            <a:chOff x="1569302" y="854804"/>
            <a:chExt cx="8817480" cy="5148391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91367A81-3971-1E75-9997-8FAC9A30E725}"/>
                </a:ext>
              </a:extLst>
            </p:cNvPr>
            <p:cNvGrpSpPr/>
            <p:nvPr/>
          </p:nvGrpSpPr>
          <p:grpSpPr>
            <a:xfrm>
              <a:off x="1569302" y="854804"/>
              <a:ext cx="8817480" cy="5148391"/>
              <a:chOff x="1239519" y="580707"/>
              <a:chExt cx="8817480" cy="5148391"/>
            </a:xfrm>
          </p:grpSpPr>
          <p:pic>
            <p:nvPicPr>
              <p:cNvPr id="37" name="Image 36" descr="Une image contenant intérieur, encombré, plusieurs&#10;&#10;Description générée automatiquement">
                <a:extLst>
                  <a:ext uri="{FF2B5EF4-FFF2-40B4-BE49-F238E27FC236}">
                    <a16:creationId xmlns:a16="http://schemas.microsoft.com/office/drawing/2014/main" id="{C52C2A18-7706-E909-DC36-EC73A8FCAF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000" r="12727" b="8939"/>
              <a:stretch/>
            </p:blipFill>
            <p:spPr>
              <a:xfrm>
                <a:off x="1239519" y="609898"/>
                <a:ext cx="8817480" cy="5119200"/>
              </a:xfrm>
              <a:prstGeom prst="rect">
                <a:avLst/>
              </a:prstGeom>
            </p:spPr>
          </p:pic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1F0260F-D60A-272C-F59A-31A0D8E17580}"/>
                  </a:ext>
                </a:extLst>
              </p:cNvPr>
              <p:cNvSpPr txBox="1"/>
              <p:nvPr/>
            </p:nvSpPr>
            <p:spPr>
              <a:xfrm>
                <a:off x="4419841" y="2528450"/>
                <a:ext cx="588623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508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Avenir Next Medium" panose="020B0503020202020204" pitchFamily="34" charset="0"/>
                  </a:rPr>
                  <a:t>iMZ</a:t>
                </a:r>
                <a:endParaRPr lang="fr-FR" dirty="0">
                  <a:latin typeface="Avenir Next Medium" panose="020B050302020202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EBFB4825-1B4E-FF2A-0A01-D4CFFBB3E031}"/>
                  </a:ext>
                </a:extLst>
              </p:cNvPr>
              <p:cNvSpPr txBox="1"/>
              <p:nvPr/>
            </p:nvSpPr>
            <p:spPr>
              <a:xfrm>
                <a:off x="8661237" y="1329951"/>
                <a:ext cx="1370888" cy="338554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508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Avenir Next Medium" panose="020B0503020202020204" pitchFamily="34" charset="0"/>
                  </a:rPr>
                  <a:t>Camera </a:t>
                </a:r>
                <a:r>
                  <a:rPr lang="fr-FR" sz="1600" dirty="0" err="1">
                    <a:latin typeface="Avenir Next Medium" panose="020B0503020202020204" pitchFamily="34" charset="0"/>
                  </a:rPr>
                  <a:t>Neo</a:t>
                </a:r>
                <a:endParaRPr lang="fr-FR" sz="1600" dirty="0">
                  <a:latin typeface="Avenir Next Medium" panose="020B050302020202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FF2B240-2BD5-F82A-404C-008A15721170}"/>
                  </a:ext>
                </a:extLst>
              </p:cNvPr>
              <p:cNvSpPr txBox="1"/>
              <p:nvPr/>
            </p:nvSpPr>
            <p:spPr>
              <a:xfrm>
                <a:off x="3853344" y="580707"/>
                <a:ext cx="1689886" cy="83099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1813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dirty="0">
                    <a:latin typeface="Avenir Next Medium" panose="020B0503020202020204" pitchFamily="34" charset="0"/>
                  </a:rPr>
                  <a:t>DM</a:t>
                </a:r>
                <a:endParaRPr lang="fr-FR" sz="2400" dirty="0">
                  <a:latin typeface="Avenir Next Medium" panose="020B0503020202020204" pitchFamily="34" charset="0"/>
                </a:endParaRPr>
              </a:p>
              <a:p>
                <a:r>
                  <a:rPr lang="fr-FR" sz="1400" dirty="0">
                    <a:latin typeface="Avenir Next Medium" panose="020B0503020202020204" pitchFamily="34" charset="0"/>
                  </a:rPr>
                  <a:t>12x12 actuators</a:t>
                </a:r>
              </a:p>
              <a:p>
                <a:r>
                  <a:rPr lang="fr-FR" sz="1400" dirty="0">
                    <a:latin typeface="Avenir Next Medium" panose="020B0503020202020204" pitchFamily="34" charset="0"/>
                  </a:rPr>
                  <a:t>3.5 microns stroke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6196845-D923-442A-B2BC-2039A4987511}"/>
                  </a:ext>
                </a:extLst>
              </p:cNvPr>
              <p:cNvSpPr txBox="1"/>
              <p:nvPr/>
            </p:nvSpPr>
            <p:spPr>
              <a:xfrm>
                <a:off x="1312221" y="582238"/>
                <a:ext cx="1446230" cy="83099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5080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dirty="0">
                    <a:latin typeface="Avenir Next Medium" panose="020B0503020202020204" pitchFamily="34" charset="0"/>
                  </a:rPr>
                  <a:t>SLM</a:t>
                </a:r>
              </a:p>
              <a:p>
                <a:r>
                  <a:rPr lang="fr-FR" sz="1400" dirty="0">
                    <a:latin typeface="Avenir Next Medium" panose="020B0503020202020204" pitchFamily="34" charset="0"/>
                  </a:rPr>
                  <a:t>256x256 pixels</a:t>
                </a:r>
              </a:p>
              <a:p>
                <a:r>
                  <a:rPr lang="fr-FR" sz="1400" dirty="0">
                    <a:latin typeface="Avenir Next Medium" panose="020B0503020202020204" pitchFamily="34" charset="0"/>
                  </a:rPr>
                  <a:t>4 nm precision</a:t>
                </a:r>
                <a:endParaRPr lang="fr-FR" sz="3200" dirty="0">
                  <a:latin typeface="Avenir Next Medium" panose="020B0503020202020204" pitchFamily="34" charset="0"/>
                </a:endParaRP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6BDCA89-ED12-588B-2010-F16E2B3D45CD}"/>
                </a:ext>
              </a:extLst>
            </p:cNvPr>
            <p:cNvGrpSpPr/>
            <p:nvPr/>
          </p:nvGrpSpPr>
          <p:grpSpPr>
            <a:xfrm>
              <a:off x="1569303" y="1604048"/>
              <a:ext cx="7959205" cy="4045173"/>
              <a:chOff x="1239520" y="1329951"/>
              <a:chExt cx="7959205" cy="4045173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4B9C415B-9E46-E4C8-FC40-14A6FD6935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71704" y="3372661"/>
                <a:ext cx="1695382" cy="20024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F7992FDA-C631-70FD-3438-999CE58A9FBD}"/>
                  </a:ext>
                </a:extLst>
              </p:cNvPr>
              <p:cNvGrpSpPr/>
              <p:nvPr/>
            </p:nvGrpSpPr>
            <p:grpSpPr>
              <a:xfrm>
                <a:off x="1239520" y="1329951"/>
                <a:ext cx="7959205" cy="4045173"/>
                <a:chOff x="1239520" y="1329951"/>
                <a:chExt cx="7959205" cy="4045173"/>
              </a:xfrm>
            </p:grpSpPr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F16A297B-ABA0-364F-73D7-98BA00623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39520" y="1510976"/>
                  <a:ext cx="414322" cy="18014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4BFD6DF8-4BAE-4D68-B702-6DDEE4FE2E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32502" y="1777590"/>
                  <a:ext cx="1079890" cy="64531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E29AF1C3-EC8F-971D-0EE5-6AA1D5A13D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8506" y="1654472"/>
                  <a:ext cx="181559" cy="4437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0231DBFD-BBF1-A890-6528-083B5F8FE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11680" y="2743200"/>
                  <a:ext cx="462907" cy="27662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412E635-C9D9-D89D-4DC8-5593735E4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11679" y="2933734"/>
                  <a:ext cx="2008386" cy="11362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BD5EF0BF-95A0-B7AD-E666-B662F61D8F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17305" y="1329951"/>
                  <a:ext cx="591939" cy="18102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B68AD6D5-4A65-C0F1-1B53-B7E4437D5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1935" y="3286167"/>
                  <a:ext cx="615151" cy="8649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4270F63C-37C4-4E7B-F258-D6DD49B7D9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50896" y="3372661"/>
                  <a:ext cx="798574" cy="135415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F5C1D337-4CF6-BFA6-C1F6-86C9D8D2A1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71704" y="4238625"/>
                  <a:ext cx="3056602" cy="113649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325FAF46-2039-8381-C607-07121CAA6A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72696" y="4187245"/>
                  <a:ext cx="2133543" cy="94613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F5279A07-9D31-34D2-CF39-8516EDA06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54479" y="3818370"/>
                  <a:ext cx="505881" cy="24309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1822CE62-7907-5495-5196-EEA862AE0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62652" y="3961399"/>
                  <a:ext cx="266836" cy="11215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AB546926-D9A5-A6C7-B36E-68188FD538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28306" y="2236819"/>
                  <a:ext cx="2618129" cy="136349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47379CA7-7029-E2CB-B323-DCD6183520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10411" y="3761651"/>
                  <a:ext cx="197253" cy="9512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D83ADD4-11CA-96FB-CCE4-11BFAC733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707664" y="3764793"/>
                  <a:ext cx="392463" cy="17512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65913C33-2C8F-A517-BF47-6003496F2F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2693" y="2625865"/>
                  <a:ext cx="209162" cy="45321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3BF86FBF-4354-1919-20AF-90B6A2EF0E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159498" y="2224037"/>
                  <a:ext cx="39227" cy="7814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2E68E9D3-AA77-8536-0D36-4769A0FB3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56656" y="3261891"/>
                  <a:ext cx="209162" cy="45321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728772E7-61B3-0F5F-042B-F2786602AC7A}"/>
              </a:ext>
            </a:extLst>
          </p:cNvPr>
          <p:cNvCxnSpPr>
            <a:cxnSpLocks/>
          </p:cNvCxnSpPr>
          <p:nvPr/>
        </p:nvCxnSpPr>
        <p:spPr>
          <a:xfrm flipH="1">
            <a:off x="3515220" y="5285520"/>
            <a:ext cx="127592" cy="2163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82F39F62-EAF6-4940-FE4C-9B04B3FF54C9}"/>
              </a:ext>
            </a:extLst>
          </p:cNvPr>
          <p:cNvCxnSpPr>
            <a:cxnSpLocks/>
          </p:cNvCxnSpPr>
          <p:nvPr/>
        </p:nvCxnSpPr>
        <p:spPr>
          <a:xfrm flipV="1">
            <a:off x="4920060" y="2771951"/>
            <a:ext cx="2894799" cy="650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02CCD06-4A8B-E4BD-54CD-59D692584DCD}"/>
              </a:ext>
            </a:extLst>
          </p:cNvPr>
          <p:cNvSpPr txBox="1"/>
          <p:nvPr/>
        </p:nvSpPr>
        <p:spPr>
          <a:xfrm>
            <a:off x="7338646" y="2058577"/>
            <a:ext cx="1355949" cy="338554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Next Medium" panose="020B0503020202020204" pitchFamily="34" charset="0"/>
              </a:rPr>
              <a:t>Camera </a:t>
            </a:r>
            <a:r>
              <a:rPr lang="fr-FR" sz="1600" dirty="0" err="1">
                <a:latin typeface="Avenir Next Medium" panose="020B0503020202020204" pitchFamily="34" charset="0"/>
              </a:rPr>
              <a:t>Zyla</a:t>
            </a:r>
            <a:endParaRPr lang="fr-FR" sz="1600" dirty="0">
              <a:latin typeface="Avenir Next Medium" panose="020B0503020202020204" pitchFamily="34" charset="0"/>
            </a:endParaRPr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688BC528-33AC-AF95-483D-D036BCB3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B74CFCC4-1BCB-1318-5422-C3DEEE05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86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5</a:t>
            </a:fld>
            <a:r>
              <a:rPr lang="en-US" dirty="0"/>
              <a:t>/14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7FB378-FF8D-AF90-B46D-E55622374004}"/>
              </a:ext>
            </a:extLst>
          </p:cNvPr>
          <p:cNvSpPr/>
          <p:nvPr/>
        </p:nvSpPr>
        <p:spPr>
          <a:xfrm>
            <a:off x="171450" y="283964"/>
            <a:ext cx="4698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Calibration method : 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7DD989-19B3-4D86-B49F-EC2B245FC0DE}"/>
              </a:ext>
            </a:extLst>
          </p:cNvPr>
          <p:cNvSpPr/>
          <p:nvPr/>
        </p:nvSpPr>
        <p:spPr>
          <a:xfrm>
            <a:off x="143584" y="1322370"/>
            <a:ext cx="4845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3378BB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Method</a:t>
            </a:r>
            <a:r>
              <a:rPr lang="en-US" dirty="0">
                <a:solidFill>
                  <a:srgbClr val="3378BB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:</a:t>
            </a:r>
            <a:r>
              <a:rPr lang="en-US" dirty="0">
                <a:latin typeface="Avenir Next" panose="020B0503020202020204" pitchFamily="34" charset="0"/>
                <a:cs typeface="Arial" panose="020B0604020202020204" pitchFamily="34" charset="0"/>
              </a:rPr>
              <a:t> linear </a:t>
            </a:r>
            <a:r>
              <a:rPr lang="en-US" dirty="0">
                <a:latin typeface="Avenir Next" panose="020B0503020202020204" pitchFamily="34" charset="0"/>
              </a:rPr>
              <a:t>inverse problem resolution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B8867D7-A7E2-CAC7-8974-C62C7160655F}"/>
                  </a:ext>
                </a:extLst>
              </p:cNvPr>
              <p:cNvSpPr/>
              <p:nvPr/>
            </p:nvSpPr>
            <p:spPr>
              <a:xfrm>
                <a:off x="143584" y="967677"/>
                <a:ext cx="1220744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3378BB"/>
                    </a:solidFill>
                    <a:latin typeface="Avenir Next Medium" panose="020B0503020202020204" pitchFamily="34" charset="0"/>
                    <a:cs typeface="Arial" panose="020B0604020202020204" pitchFamily="34" charset="0"/>
                  </a:rPr>
                  <a:t>Objective</a:t>
                </a:r>
                <a:r>
                  <a:rPr lang="en-US" dirty="0">
                    <a:solidFill>
                      <a:srgbClr val="3378BB"/>
                    </a:solidFill>
                    <a:latin typeface="Avenir Next" panose="020B0503020202020204" pitchFamily="34" charset="0"/>
                    <a:cs typeface="Arial" panose="020B0604020202020204" pitchFamily="34" charset="0"/>
                  </a:rPr>
                  <a:t> :</a:t>
                </a:r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 extract the calibration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1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and the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i="1" dirty="0">
                    <a:latin typeface="Avenir Next" panose="020B0503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i="1" dirty="0">
                    <a:latin typeface="Avenir Next" panose="020B0503020202020204" pitchFamily="34" charset="0"/>
                  </a:rPr>
                  <a:t>  </a:t>
                </a:r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from iMZ signal for each pixel of the pupil</a:t>
                </a:r>
              </a:p>
              <a:p>
                <a:pPr algn="just"/>
                <a:endParaRPr lang="en-US" dirty="0">
                  <a:latin typeface="Avenir Next" panose="020B0503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en-US" dirty="0">
                  <a:latin typeface="Avenir Next" panose="020B0503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B8867D7-A7E2-CAC7-8974-C62C716065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84" y="967677"/>
                <a:ext cx="12207444" cy="923330"/>
              </a:xfrm>
              <a:prstGeom prst="rect">
                <a:avLst/>
              </a:prstGeom>
              <a:blipFill>
                <a:blip r:embed="rId3"/>
                <a:stretch>
                  <a:fillRect l="-416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479A2A1-7EF1-17CB-232B-B9A664591352}"/>
                  </a:ext>
                </a:extLst>
              </p:cNvPr>
              <p:cNvSpPr/>
              <p:nvPr/>
            </p:nvSpPr>
            <p:spPr>
              <a:xfrm>
                <a:off x="143584" y="1691702"/>
                <a:ext cx="6096000" cy="6685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3378BB"/>
                    </a:solidFill>
                    <a:latin typeface="Avenir Next Medium" panose="020B0503020202020204" pitchFamily="34" charset="0"/>
                  </a:rPr>
                  <a:t>Hypothesis</a:t>
                </a:r>
                <a:r>
                  <a:rPr lang="en-US" dirty="0">
                    <a:solidFill>
                      <a:srgbClr val="3378BB"/>
                    </a:solidFill>
                    <a:latin typeface="Avenir Next" panose="020B0503020202020204" pitchFamily="34" charset="0"/>
                  </a:rPr>
                  <a:t> : </a:t>
                </a:r>
                <a:r>
                  <a:rPr lang="en-US" dirty="0">
                    <a:latin typeface="Avenir Next" panose="020B0503020202020204" pitchFamily="34" charset="0"/>
                  </a:rPr>
                  <a:t>- perfect filtering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i="1" dirty="0">
                    <a:latin typeface="Avenir Next" panose="020B0503020202020204" pitchFamily="34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i="1" dirty="0">
                  <a:latin typeface="Avenir Next" panose="020B0503020202020204" pitchFamily="34" charset="0"/>
                  <a:cs typeface="Al Bayan" pitchFamily="2" charset="-78"/>
                </a:endParaRPr>
              </a:p>
              <a:p>
                <a:pPr algn="just"/>
                <a:r>
                  <a:rPr lang="en-US" dirty="0">
                    <a:latin typeface="Avenir Next" panose="020B0503020202020204" pitchFamily="34" charset="0"/>
                    <a:cs typeface="Al Bayan" pitchFamily="2" charset="-78"/>
                  </a:rPr>
                  <a:t>	        -</a:t>
                </a:r>
                <a:r>
                  <a:rPr lang="en-US" dirty="0">
                    <a:latin typeface="Avenir Next" panose="020B05030202020202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b="1" i="1" dirty="0">
                    <a:latin typeface="Avenir Next" panose="020B0503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b="1" i="1" dirty="0">
                    <a:latin typeface="Avenir Next" panose="020B0503020202020204" pitchFamily="34" charset="0"/>
                  </a:rPr>
                  <a:t> </a:t>
                </a:r>
                <a:r>
                  <a:rPr lang="en-US" dirty="0">
                    <a:latin typeface="Avenir Next" panose="020B0503020202020204" pitchFamily="34" charset="0"/>
                  </a:rPr>
                  <a:t>are phase </a:t>
                </a:r>
                <a:r>
                  <a:rPr lang="en-US" dirty="0">
                    <a:latin typeface="Avenir Next" panose="020B0503020202020204" pitchFamily="34" charset="0"/>
                    <a:cs typeface="Al Bayan" pitchFamily="2" charset="-78"/>
                  </a:rPr>
                  <a:t>independent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479A2A1-7EF1-17CB-232B-B9A6645913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84" y="1691702"/>
                <a:ext cx="6096000" cy="668581"/>
              </a:xfrm>
              <a:prstGeom prst="rect">
                <a:avLst/>
              </a:prstGeom>
              <a:blipFill>
                <a:blip r:embed="rId4"/>
                <a:stretch>
                  <a:fillRect l="-832" t="-188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4BD5368-6FC2-7A41-AFDC-4F4346EAD8EA}"/>
                  </a:ext>
                </a:extLst>
              </p:cNvPr>
              <p:cNvSpPr/>
              <p:nvPr/>
            </p:nvSpPr>
            <p:spPr>
              <a:xfrm>
                <a:off x="170541" y="2338033"/>
                <a:ext cx="12113769" cy="2046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3378BB"/>
                    </a:solidFill>
                    <a:latin typeface="Avenir Next Medium" panose="020B0503020202020204" pitchFamily="34" charset="0"/>
                    <a:cs typeface="Al Bayan" pitchFamily="2" charset="-78"/>
                  </a:rPr>
                  <a:t>Calibration model </a:t>
                </a:r>
                <a:r>
                  <a:rPr lang="en-US" dirty="0">
                    <a:latin typeface="Avenir Next" panose="020B0503020202020204" pitchFamily="34" charset="0"/>
                    <a:cs typeface="Al Bayan" pitchFamily="2" charset="-78"/>
                  </a:rPr>
                  <a:t>(anti-symmetric output</a:t>
                </a:r>
                <a:r>
                  <a:rPr lang="en-US" i="1" dirty="0">
                    <a:latin typeface="Avenir Next" panose="020B0503020202020204" pitchFamily="34" charset="0"/>
                    <a:cs typeface="Al Bayan" pitchFamily="2" charset="-7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i="1" dirty="0">
                    <a:latin typeface="Avenir Next" panose="020B0503020202020204" pitchFamily="34" charset="0"/>
                    <a:cs typeface="Al Bayan" pitchFamily="2" charset="-78"/>
                  </a:rPr>
                  <a:t>=</a:t>
                </a:r>
                <a:r>
                  <a:rPr lang="en-US" i="1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latin typeface="Avenir Next" panose="020B0503020202020204" pitchFamily="34" charset="0"/>
                    <a:cs typeface="Al Bayan" pitchFamily="2" charset="-78"/>
                  </a:rPr>
                  <a:t>) :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Al Bayan" pitchFamily="2" charset="-78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cs typeface="Al Bayan" pitchFamily="2" charset="-78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𝜶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𝑪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+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𝜷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𝑪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l Bayan" pitchFamily="2" charset="-7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𝑧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Avenir Next" panose="020B0503020202020204" pitchFamily="34" charset="0"/>
                  <a:ea typeface="Cambria Math" panose="02040503050406030204" pitchFamily="18" charset="0"/>
                  <a:cs typeface="Al Bayan" pitchFamily="2" charset="-78"/>
                </a:endParaRPr>
              </a:p>
              <a:p>
                <a:pPr algn="just"/>
                <a:endParaRPr lang="en-US" sz="1050" i="1" dirty="0">
                  <a:latin typeface="Avenir Next" panose="020B0503020202020204" pitchFamily="34" charset="0"/>
                  <a:ea typeface="Cambria Math" panose="02040503050406030204" pitchFamily="18" charset="0"/>
                  <a:cs typeface="Al Bayan" pitchFamily="2" charset="-78"/>
                </a:endParaRPr>
              </a:p>
              <a:p>
                <a:pPr algn="just"/>
                <a:r>
                  <a:rPr lang="en-US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Linearization of the model : introduction of a set of known modulations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70C0"/>
                    </a:solidFill>
                    <a:latin typeface="Avenir Next" panose="020B0503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with a deformable mirror (DM) :</a:t>
                </a:r>
              </a:p>
              <a:p>
                <a:pPr algn="just"/>
                <a:r>
                  <a:rPr lang="en-US" sz="700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 </a:t>
                </a:r>
                <a:endParaRPr lang="en-US" sz="700" dirty="0">
                  <a:latin typeface="Avenir Next" panose="020B0503020202020204" pitchFamily="34" charset="0"/>
                  <a:ea typeface="Cambria Math" panose="02040503050406030204" pitchFamily="18" charset="0"/>
                  <a:cs typeface="Al Bayan" pitchFamily="2" charset="-78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Al Bayan" pitchFamily="2" charset="-78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cs typeface="Al Bayan" pitchFamily="2" charset="-78"/>
                            </a:rPr>
                            <m:t>𝑚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cs typeface="Al Bayan" pitchFamily="2" charset="-78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Al Bayan" pitchFamily="2" charset="-78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𝜶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𝑪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+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𝜷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𝑪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l Bayan" pitchFamily="2" charset="-7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l Bayan" pitchFamily="2" charset="-78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" pitchFamily="2" charset="-7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l Bayan" pitchFamily="2" charset="-78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l Bayan" pitchFamily="2" charset="-78"/>
                        </a:rPr>
                        <m:t>𝑧</m:t>
                      </m:r>
                    </m:oMath>
                  </m:oMathPara>
                </a14:m>
                <a:endParaRPr lang="fr-FR" i="1" dirty="0">
                  <a:latin typeface="Avenir Next" panose="020B0503020202020204" pitchFamily="34" charset="0"/>
                  <a:ea typeface="Cambria Math" panose="02040503050406030204" pitchFamily="18" charset="0"/>
                  <a:cs typeface="Al Bayan" pitchFamily="2" charset="-78"/>
                </a:endParaRPr>
              </a:p>
              <a:p>
                <a:pPr algn="ctr"/>
                <a:r>
                  <a:rPr lang="en-US" i="1" dirty="0">
                    <a:latin typeface="Avenir Next" panose="020B0503020202020204" pitchFamily="34" charset="0"/>
                    <a:cs typeface="Al Bayan" pitchFamily="2" charset="-78"/>
                  </a:rPr>
                  <a:t>	                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l Bayan" pitchFamily="2" charset="-78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  <a:cs typeface="Al Bayan" pitchFamily="2" charset="-78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𝜶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𝑪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+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𝛿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+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𝛾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" pitchFamily="2" charset="-78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𝑧</m:t>
                    </m:r>
                  </m:oMath>
                </a14:m>
                <a:r>
                  <a:rPr lang="fr-FR" i="1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	</a:t>
                </a:r>
                <a:r>
                  <a:rPr lang="fr-FR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	</a:t>
                </a:r>
              </a:p>
              <a:p>
                <a:r>
                  <a:rPr lang="fr-FR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𝛿</m:t>
                    </m:r>
                  </m:oMath>
                </a14:m>
                <a:r>
                  <a:rPr lang="fr-FR" i="1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𝜷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𝑪</m:t>
                        </m:r>
                      </m:sub>
                    </m:sSub>
                    <m:r>
                      <a:rPr lang="fr-FR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 </m:t>
                    </m:r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cos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  <m:t>𝝓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𝛾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 </m:t>
                    </m:r>
                    <m:r>
                      <m:rPr>
                        <m:nor/>
                      </m:rPr>
                      <a:rPr lang="fr-FR" i="1" dirty="0">
                        <a:latin typeface="Avenir Next" panose="020B0503020202020204" pitchFamily="34" charset="0"/>
                        <a:ea typeface="Cambria Math" panose="02040503050406030204" pitchFamily="18" charset="0"/>
                        <a:cs typeface="Al Bayan" pitchFamily="2" charset="-78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𝜷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𝑪</m:t>
                        </m:r>
                      </m:sub>
                    </m:sSub>
                    <m:r>
                      <a:rPr lang="fr-FR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 </m:t>
                    </m:r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sin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  <m:t>𝝓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" pitchFamily="2" charset="-78"/>
                              </a:rPr>
                              <m:t>𝟎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.</m:t>
                    </m:r>
                  </m:oMath>
                </a14:m>
                <a:endParaRPr lang="en-US" i="1" dirty="0">
                  <a:latin typeface="Avenir Next" panose="020B0503020202020204" pitchFamily="34" charset="0"/>
                  <a:ea typeface="Cambria Math" panose="02040503050406030204" pitchFamily="18" charset="0"/>
                  <a:cs typeface="Al Bayan" pitchFamily="2" charset="-78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4BD5368-6FC2-7A41-AFDC-4F4346EAD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41" y="2338033"/>
                <a:ext cx="12113769" cy="2046714"/>
              </a:xfrm>
              <a:prstGeom prst="rect">
                <a:avLst/>
              </a:prstGeom>
              <a:blipFill>
                <a:blip r:embed="rId5"/>
                <a:stretch>
                  <a:fillRect l="-419" t="-1852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64DE17-7DC1-975C-1465-7BD5729B0B4D}"/>
                  </a:ext>
                </a:extLst>
              </p:cNvPr>
              <p:cNvSpPr/>
              <p:nvPr/>
            </p:nvSpPr>
            <p:spPr>
              <a:xfrm>
                <a:off x="170541" y="4326556"/>
                <a:ext cx="11929149" cy="1018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solidFill>
                      <a:srgbClr val="3378BB"/>
                    </a:solidFill>
                    <a:latin typeface="Avenir Next Medium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Estimator</a:t>
                </a:r>
                <a:r>
                  <a:rPr lang="fr-FR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  (Least Mean Square Estimator) </a:t>
                </a:r>
                <a:r>
                  <a:rPr lang="fr-FR" i="1" dirty="0">
                    <a:latin typeface="Avenir Next" panose="020B0503020202020204" pitchFamily="34" charset="0"/>
                    <a:ea typeface="Cambria Math" panose="02040503050406030204" pitchFamily="18" charset="0"/>
                    <a:cs typeface="Al Bayan" pitchFamily="2" charset="-78"/>
                  </a:rPr>
                  <a:t>: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acc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arg</m:t>
                    </m:r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mi</m:t>
                            </m:r>
                          </m:e>
                          <m:lim>
                            <m:r>
                              <a:rPr lang="fr-FR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lim>
                        </m:limLow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n</m:t>
                        </m:r>
                      </m:fName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fr-FR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𝑑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𝐻𝑥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𝑊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lang="fr-FR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the data,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 the direct model matrix,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" pitchFamily="2" charset="-78"/>
                          </a:rPr>
                          <m:t>𝐶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l Bayan" pitchFamily="2" charset="-78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i="1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the parameters vector and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 the noise matrix such as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  <m:r>
                      <a:rPr lang="fr-F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cov</m:t>
                        </m:r>
                        <m:r>
                          <a:rPr lang="fr-F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fr-F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  <m:r>
                          <a:rPr lang="fr-F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</a:rPr>
                  <a:t>	</a:t>
                </a:r>
                <a:endParaRPr lang="en-US" dirty="0">
                  <a:solidFill>
                    <a:srgbClr val="7575E9"/>
                  </a:solidFill>
                  <a:latin typeface="Avenir Next" panose="020B0503020202020204" pitchFamily="34" charset="0"/>
                  <a:cs typeface="Al Bayan Plain" pitchFamily="2" charset="-78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64DE17-7DC1-975C-1465-7BD5729B0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41" y="4326556"/>
                <a:ext cx="11929149" cy="1018227"/>
              </a:xfrm>
              <a:prstGeom prst="rect">
                <a:avLst/>
              </a:prstGeom>
              <a:blipFill>
                <a:blip r:embed="rId6"/>
                <a:stretch>
                  <a:fillRect l="-426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FAB07796-BFA6-4282-5EF7-DA767B12A688}"/>
              </a:ext>
            </a:extLst>
          </p:cNvPr>
          <p:cNvSpPr txBox="1"/>
          <p:nvPr/>
        </p:nvSpPr>
        <p:spPr>
          <a:xfrm>
            <a:off x="348758" y="5465846"/>
            <a:ext cx="11843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Avenir Next Demi Bold" panose="020B0503020202020204" pitchFamily="34" charset="0"/>
              </a:rPr>
              <a:t>Independent calibration of the iMZ coefficients per subaperture using inverse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Avenir Next Demi Bold" panose="020B0503020202020204" pitchFamily="34" charset="0"/>
              </a:rPr>
              <a:t>Optimized to accurately disentangle phase and intensity</a:t>
            </a:r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DF33C50C-8C0B-EC64-5AE3-A31CFF5E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A83E5585-1AEE-6B51-02D4-F2E788F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que 40">
            <a:extLst>
              <a:ext uri="{FF2B5EF4-FFF2-40B4-BE49-F238E27FC236}">
                <a16:creationId xmlns:a16="http://schemas.microsoft.com/office/drawing/2014/main" id="{00FD7A5E-34F0-03CC-0DFC-7E5683FA2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955" r="34820"/>
          <a:stretch/>
        </p:blipFill>
        <p:spPr>
          <a:xfrm>
            <a:off x="5451250" y="3583214"/>
            <a:ext cx="2374450" cy="2113947"/>
          </a:xfrm>
          <a:prstGeom prst="rect">
            <a:avLst/>
          </a:prstGeom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021D03B2-57D5-BC43-D292-6AE989448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6" t="2814" r="67631" b="2649"/>
          <a:stretch/>
        </p:blipFill>
        <p:spPr>
          <a:xfrm>
            <a:off x="6654952" y="1490590"/>
            <a:ext cx="2424665" cy="2009973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DD995A-5F64-C9A6-4333-70F12A81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9863"/>
            <a:ext cx="2416285" cy="321612"/>
          </a:xfrm>
        </p:spPr>
        <p:txBody>
          <a:bodyPr/>
          <a:lstStyle/>
          <a:p>
            <a:fld id="{71DF3F0F-3B24-3E49-9A3C-2D508A959AEC}" type="slidenum">
              <a:rPr lang="en-US" smtClean="0"/>
              <a:t>6</a:t>
            </a:fld>
            <a:r>
              <a:rPr lang="en-US" dirty="0"/>
              <a:t>/14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13C86D-E704-2810-6FD1-FA574922E711}"/>
              </a:ext>
            </a:extLst>
          </p:cNvPr>
          <p:cNvSpPr/>
          <p:nvPr/>
        </p:nvSpPr>
        <p:spPr>
          <a:xfrm>
            <a:off x="171450" y="283964"/>
            <a:ext cx="4086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Phase extraction : </a:t>
            </a:r>
            <a:endParaRPr lang="en-US" sz="3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1A0A2B-FB23-224E-800E-393C86E6429E}"/>
              </a:ext>
            </a:extLst>
          </p:cNvPr>
          <p:cNvSpPr/>
          <p:nvPr/>
        </p:nvSpPr>
        <p:spPr>
          <a:xfrm>
            <a:off x="171450" y="815995"/>
            <a:ext cx="11471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venir Next Medium" panose="020B0503020202020204" pitchFamily="34" charset="0"/>
                <a:cs typeface="Arial" panose="020B0604020202020204" pitchFamily="34" charset="0"/>
              </a:rPr>
              <a:t>Extraction of the phase using the calibration coefficients and reversing the model  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6C4465-93F2-A419-5323-971BE2B948C6}"/>
              </a:ext>
            </a:extLst>
          </p:cNvPr>
          <p:cNvSpPr/>
          <p:nvPr/>
        </p:nvSpPr>
        <p:spPr>
          <a:xfrm>
            <a:off x="237162" y="5601766"/>
            <a:ext cx="5776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</a:rPr>
              <a:t>Method captures non uniform pupil intensity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D1A2596-950A-1541-11B9-3A02B5733EA8}"/>
              </a:ext>
            </a:extLst>
          </p:cNvPr>
          <p:cNvSpPr txBox="1"/>
          <p:nvPr/>
        </p:nvSpPr>
        <p:spPr>
          <a:xfrm>
            <a:off x="237162" y="5896782"/>
            <a:ext cx="4750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</a:rPr>
              <a:t>Non uniformity coming from the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9D37F0C-DA61-31E6-E144-BFE77C62655D}"/>
                  </a:ext>
                </a:extLst>
              </p:cNvPr>
              <p:cNvSpPr txBox="1"/>
              <p:nvPr/>
            </p:nvSpPr>
            <p:spPr>
              <a:xfrm>
                <a:off x="9079617" y="5839801"/>
                <a:ext cx="23156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  <a:latin typeface="Avenir Next Medium" panose="020B0503020202020204" pitchFamily="34" charset="0"/>
                  </a:rPr>
                  <a:t>Ratio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Next Medium" panose="020B0503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Next Medium" panose="020B0503020202020204" pitchFamily="34" charset="0"/>
                  </a:rPr>
                  <a:t> ≈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000" b="1" dirty="0">
                  <a:solidFill>
                    <a:srgbClr val="C00000"/>
                  </a:solidFill>
                  <a:latin typeface="Avenir Next Medium" panose="020B0503020202020204" pitchFamily="34" charset="0"/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9D37F0C-DA61-31E6-E144-BFE77C626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617" y="5839801"/>
                <a:ext cx="2315634" cy="400110"/>
              </a:xfrm>
              <a:prstGeom prst="rect">
                <a:avLst/>
              </a:prstGeom>
              <a:blipFill>
                <a:blip r:embed="rId4"/>
                <a:stretch>
                  <a:fillRect l="-2174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que 1">
            <a:extLst>
              <a:ext uri="{FF2B5EF4-FFF2-40B4-BE49-F238E27FC236}">
                <a16:creationId xmlns:a16="http://schemas.microsoft.com/office/drawing/2014/main" id="{A9C062AC-95BF-C35F-FA0B-2BECEF001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18" r="67234"/>
          <a:stretch/>
        </p:blipFill>
        <p:spPr>
          <a:xfrm>
            <a:off x="3762462" y="1399148"/>
            <a:ext cx="2496595" cy="2193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45496ED-D4BF-CCAD-3D95-AF9FD96B8455}"/>
                  </a:ext>
                </a:extLst>
              </p:cNvPr>
              <p:cNvSpPr/>
              <p:nvPr/>
            </p:nvSpPr>
            <p:spPr>
              <a:xfrm>
                <a:off x="8453428" y="3238367"/>
                <a:ext cx="21103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45496ED-D4BF-CCAD-3D95-AF9FD96B8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428" y="3238367"/>
                <a:ext cx="211034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F86D425-1CD9-7662-8141-EECE2EE4964A}"/>
                  </a:ext>
                </a:extLst>
              </p:cNvPr>
              <p:cNvSpPr txBox="1"/>
              <p:nvPr/>
            </p:nvSpPr>
            <p:spPr>
              <a:xfrm>
                <a:off x="10237434" y="2152438"/>
                <a:ext cx="6061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F86D425-1CD9-7662-8141-EECE2EE49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7434" y="2152438"/>
                <a:ext cx="606192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57ACC58-1B24-7AEC-8778-EDA767F115CD}"/>
                  </a:ext>
                </a:extLst>
              </p:cNvPr>
              <p:cNvSpPr txBox="1"/>
              <p:nvPr/>
            </p:nvSpPr>
            <p:spPr>
              <a:xfrm>
                <a:off x="1011672" y="1952277"/>
                <a:ext cx="4701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57ACC58-1B24-7AEC-8778-EDA767F11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72" y="1952277"/>
                <a:ext cx="470192" cy="461665"/>
              </a:xfrm>
              <a:prstGeom prst="rect">
                <a:avLst/>
              </a:prstGeom>
              <a:blipFill>
                <a:blip r:embed="rId9"/>
                <a:stretch>
                  <a:fillRect l="-2632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7594FF6-9A79-8A22-9CFF-C479ADA8C0C8}"/>
                  </a:ext>
                </a:extLst>
              </p:cNvPr>
              <p:cNvSpPr txBox="1"/>
              <p:nvPr/>
            </p:nvSpPr>
            <p:spPr>
              <a:xfrm>
                <a:off x="2584888" y="3256703"/>
                <a:ext cx="1263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7594FF6-9A79-8A22-9CFF-C479ADA8C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888" y="3256703"/>
                <a:ext cx="1263936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E8223D57-6DAE-3C0C-2B21-A2729779AE35}"/>
              </a:ext>
            </a:extLst>
          </p:cNvPr>
          <p:cNvGrpSpPr/>
          <p:nvPr/>
        </p:nvGrpSpPr>
        <p:grpSpPr>
          <a:xfrm>
            <a:off x="3717736" y="1112238"/>
            <a:ext cx="5422429" cy="4915543"/>
            <a:chOff x="3610160" y="1112238"/>
            <a:chExt cx="5422429" cy="4915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49BA3910-62DD-7BEC-C075-A38DDB238134}"/>
                    </a:ext>
                  </a:extLst>
                </p:cNvPr>
                <p:cNvSpPr txBox="1"/>
                <p:nvPr/>
              </p:nvSpPr>
              <p:spPr>
                <a:xfrm>
                  <a:off x="5984392" y="5566116"/>
                  <a:ext cx="57887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49BA3910-62DD-7BEC-C075-A38DDB2381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392" y="5566116"/>
                  <a:ext cx="578876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2128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0C296043-A3A6-9DC8-A4C1-10D64C14CB3D}"/>
                    </a:ext>
                  </a:extLst>
                </p:cNvPr>
                <p:cNvSpPr txBox="1"/>
                <p:nvPr/>
              </p:nvSpPr>
              <p:spPr>
                <a:xfrm>
                  <a:off x="4393752" y="1141991"/>
                  <a:ext cx="4412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E38BCBD6-E296-F73B-DD24-FA053DD66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752" y="1141991"/>
                  <a:ext cx="441275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893CE2B1-78CE-CB8D-AD84-05A2D6F53EFF}"/>
                </a:ext>
              </a:extLst>
            </p:cNvPr>
            <p:cNvCxnSpPr>
              <a:cxnSpLocks/>
            </p:cNvCxnSpPr>
            <p:nvPr/>
          </p:nvCxnSpPr>
          <p:spPr>
            <a:xfrm>
              <a:off x="3748504" y="3533303"/>
              <a:ext cx="522353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2ABF33C-5B9F-3CCE-EE9A-C597FDAED7B0}"/>
                    </a:ext>
                  </a:extLst>
                </p:cNvPr>
                <p:cNvSpPr/>
                <p:nvPr/>
              </p:nvSpPr>
              <p:spPr>
                <a:xfrm>
                  <a:off x="5326338" y="2349652"/>
                  <a:ext cx="2110345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2ABF33C-5B9F-3CCE-EE9A-C597FDAED7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6338" y="2349652"/>
                  <a:ext cx="2110345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Parenthèses 38">
              <a:extLst>
                <a:ext uri="{FF2B5EF4-FFF2-40B4-BE49-F238E27FC236}">
                  <a16:creationId xmlns:a16="http://schemas.microsoft.com/office/drawing/2014/main" id="{6630008D-4F47-4A7C-3F10-D5F1FDBF9DD6}"/>
                </a:ext>
              </a:extLst>
            </p:cNvPr>
            <p:cNvSpPr/>
            <p:nvPr/>
          </p:nvSpPr>
          <p:spPr>
            <a:xfrm>
              <a:off x="3610160" y="1309214"/>
              <a:ext cx="5422429" cy="4335377"/>
            </a:xfrm>
            <a:prstGeom prst="bracketPair">
              <a:avLst>
                <a:gd name="adj" fmla="val 2321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53F8684-8D49-0B95-32A8-0C5B3E0A20CC}"/>
                    </a:ext>
                  </a:extLst>
                </p:cNvPr>
                <p:cNvSpPr txBox="1"/>
                <p:nvPr/>
              </p:nvSpPr>
              <p:spPr>
                <a:xfrm>
                  <a:off x="7141823" y="1112238"/>
                  <a:ext cx="5968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53F8684-8D49-0B95-32A8-0C5B3E0A2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1823" y="1112238"/>
                  <a:ext cx="596830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Graphique 39">
            <a:extLst>
              <a:ext uri="{FF2B5EF4-FFF2-40B4-BE49-F238E27FC236}">
                <a16:creationId xmlns:a16="http://schemas.microsoft.com/office/drawing/2014/main" id="{DB9DC140-56E5-7DDB-00AE-F7DCB8BD3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664" t="3603" r="1412"/>
          <a:stretch/>
        </p:blipFill>
        <p:spPr>
          <a:xfrm>
            <a:off x="9696185" y="2672251"/>
            <a:ext cx="2251553" cy="1890024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D60AA517-0486-9AAD-E7E8-99838D390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6580" r="783"/>
          <a:stretch/>
        </p:blipFill>
        <p:spPr>
          <a:xfrm>
            <a:off x="237162" y="2355836"/>
            <a:ext cx="2489404" cy="2120377"/>
          </a:xfrm>
          <a:prstGeom prst="rect">
            <a:avLst/>
          </a:prstGeom>
        </p:spPr>
      </p:pic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FBDFCCB3-FE13-CF76-6130-26F4A7BC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18F6BB6B-494B-E3B7-C30B-0761DE44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3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371B03-916B-DA77-B0D1-C06EABCBF245}"/>
              </a:ext>
            </a:extLst>
          </p:cNvPr>
          <p:cNvSpPr/>
          <p:nvPr/>
        </p:nvSpPr>
        <p:spPr>
          <a:xfrm>
            <a:off x="171450" y="283964"/>
            <a:ext cx="8450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Simulation results : Increasing dynamic</a:t>
            </a:r>
            <a:endParaRPr lang="en-US" sz="36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FF1AEA-2723-AB37-42C0-7AFAE874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696" y="6523374"/>
            <a:ext cx="2743200" cy="365125"/>
          </a:xfrm>
        </p:spPr>
        <p:txBody>
          <a:bodyPr/>
          <a:lstStyle/>
          <a:p>
            <a:r>
              <a:rPr lang="fr-FR" dirty="0"/>
              <a:t>21/07/2022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3667" y="6460561"/>
            <a:ext cx="2743200" cy="365125"/>
          </a:xfrm>
        </p:spPr>
        <p:txBody>
          <a:bodyPr/>
          <a:lstStyle/>
          <a:p>
            <a:fld id="{71DF3F0F-3B24-3E49-9A3C-2D508A959AEC}" type="slidenum">
              <a:rPr lang="en-US" smtClean="0"/>
              <a:t>7</a:t>
            </a:fld>
            <a:r>
              <a:rPr lang="en-US" dirty="0"/>
              <a:t>/14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7CA42FB-94C0-930C-E938-3D217E3484EF}"/>
                  </a:ext>
                </a:extLst>
              </p:cNvPr>
              <p:cNvSpPr/>
              <p:nvPr/>
            </p:nvSpPr>
            <p:spPr>
              <a:xfrm>
                <a:off x="298004" y="845055"/>
                <a:ext cx="12207444" cy="1027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venir Next Medium" panose="020B0503020202020204" pitchFamily="34" charset="0"/>
                    <a:cs typeface="Arial" panose="020B0604020202020204" pitchFamily="34" charset="0"/>
                  </a:rPr>
                  <a:t>iMZ signal</a:t>
                </a:r>
                <a14:m>
                  <m:oMath xmlns:m="http://schemas.openxmlformats.org/officeDocument/2006/math">
                    <m:r>
                      <a:rPr lang="fr-FR" altLang="fr-FR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alt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altLang="fr-FR" sz="2400" b="1" i="1" smtClean="0">
                        <a:solidFill>
                          <a:srgbClr val="2DA02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en-US" sz="2400" b="1" i="1" smtClean="0">
                        <a:solidFill>
                          <a:srgbClr val="2DA02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FR" sz="2400" b="1" i="1" smtClean="0">
                        <a:solidFill>
                          <a:srgbClr val="2DA02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sz="2400" b="1" i="1" dirty="0">
                        <a:solidFill>
                          <a:srgbClr val="2DA02D"/>
                        </a:solidFill>
                        <a:latin typeface="Avenir Next Medium" panose="020B0503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fr-FR" sz="2400" b="1" i="1" smtClean="0">
                            <a:solidFill>
                              <a:srgbClr val="2DA02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2DA02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2DA02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fr-FR" sz="2400" b="1" i="1" smtClean="0">
                        <a:solidFill>
                          <a:srgbClr val="2DA02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fr-FR" sz="2400" b="1" i="1" smtClean="0">
                            <a:solidFill>
                              <a:srgbClr val="2DA02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2DA02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2DA02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fr-FR" sz="2400" b="1" i="1" smtClean="0">
                        <a:solidFill>
                          <a:srgbClr val="2DA02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]</m:t>
                    </m:r>
                  </m:oMath>
                </a14:m>
                <a:r>
                  <a:rPr lang="en-US" sz="2000" b="1" i="1" dirty="0">
                    <a:solidFill>
                      <a:srgbClr val="2DA02D"/>
                    </a:solidFill>
                    <a:latin typeface="Avenir Next Medium" panose="020B0503020202020204" pitchFamily="34" charset="0"/>
                  </a:rPr>
                  <a:t> </a:t>
                </a:r>
                <a:r>
                  <a:rPr lang="en-US" sz="2000" dirty="0">
                    <a:latin typeface="Avenir Next Medium" panose="020B0503020202020204" pitchFamily="34" charset="0"/>
                  </a:rPr>
                  <a:t>without unwrapping strategy</a:t>
                </a:r>
                <a:endParaRPr lang="en-US" sz="2000" dirty="0">
                  <a:latin typeface="Avenir Next Medium" panose="020B0503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Next Medium" panose="020B0503020202020204" pitchFamily="34" charset="0"/>
                    <a:cs typeface="Arial" panose="020B0604020202020204" pitchFamily="34" charset="0"/>
                  </a:rPr>
                  <a:t>Modulation :  introduction of a known phase step and its inverse </a:t>
                </a:r>
                <a14:m>
                  <m:oMath xmlns:m="http://schemas.openxmlformats.org/officeDocument/2006/math">
                    <m:r>
                      <a:rPr lang="en-US" alt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alt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altLang="fr-FR" sz="2400" b="1" i="1" smtClean="0">
                        <a:solidFill>
                          <a:srgbClr val="FF7F0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en-US" sz="2400" b="1" i="1">
                        <a:solidFill>
                          <a:srgbClr val="FF7F0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altLang="fr-FR" sz="2400" b="1" i="1">
                            <a:solidFill>
                              <a:srgbClr val="FF7F0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400" b="1" i="1" dirty="0">
                            <a:solidFill>
                              <a:srgbClr val="FF7F0A"/>
                            </a:solidFill>
                            <a:latin typeface="Avenir Next Medium" panose="020B0503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fr-FR" sz="2400" b="1" i="1">
                            <a:solidFill>
                              <a:srgbClr val="FF7F0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sz="2400" b="1" i="1">
                            <a:solidFill>
                              <a:srgbClr val="FF7F0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fr-FR" sz="2400" b="1" i="1">
                            <a:solidFill>
                              <a:srgbClr val="FF7F0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d>
                  </m:oMath>
                </a14:m>
                <a:endParaRPr lang="fr-FR" sz="2400" b="1" dirty="0">
                  <a:solidFill>
                    <a:srgbClr val="FF7F0A"/>
                  </a:solidFill>
                  <a:latin typeface="Avenir Next Medium" panose="020B0503020202020204" pitchFamily="34" charset="0"/>
                  <a:ea typeface="Cambria Math" panose="020405030504060302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500" b="1" i="1" dirty="0">
                  <a:latin typeface="Avenir Next Medium" panose="020B0503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7CA42FB-94C0-930C-E938-3D217E348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04" y="845055"/>
                <a:ext cx="12207444" cy="1027654"/>
              </a:xfrm>
              <a:prstGeom prst="rect">
                <a:avLst/>
              </a:prstGeom>
              <a:blipFill>
                <a:blip r:embed="rId3"/>
                <a:stretch>
                  <a:fillRect l="-416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e 49">
            <a:extLst>
              <a:ext uri="{FF2B5EF4-FFF2-40B4-BE49-F238E27FC236}">
                <a16:creationId xmlns:a16="http://schemas.microsoft.com/office/drawing/2014/main" id="{16F904C5-730C-6CCB-EC24-C5044DC4018C}"/>
              </a:ext>
            </a:extLst>
          </p:cNvPr>
          <p:cNvGrpSpPr/>
          <p:nvPr/>
        </p:nvGrpSpPr>
        <p:grpSpPr>
          <a:xfrm>
            <a:off x="298004" y="930295"/>
            <a:ext cx="9981977" cy="5484317"/>
            <a:chOff x="838200" y="1006495"/>
            <a:chExt cx="9981977" cy="548431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38D37A5-3C94-F1E0-CFD5-32DEA839C35D}"/>
                </a:ext>
              </a:extLst>
            </p:cNvPr>
            <p:cNvGrpSpPr/>
            <p:nvPr/>
          </p:nvGrpSpPr>
          <p:grpSpPr>
            <a:xfrm>
              <a:off x="838200" y="1006495"/>
              <a:ext cx="9981977" cy="5484317"/>
              <a:chOff x="939654" y="-285849"/>
              <a:chExt cx="20959841" cy="11515797"/>
            </a:xfrm>
          </p:grpSpPr>
          <p:pic>
            <p:nvPicPr>
              <p:cNvPr id="13" name="Image 12" descr="Une image contenant texte, capture d’écran, très coloré&#10;&#10;Description générée automatiquement">
                <a:extLst>
                  <a:ext uri="{FF2B5EF4-FFF2-40B4-BE49-F238E27FC236}">
                    <a16:creationId xmlns:a16="http://schemas.microsoft.com/office/drawing/2014/main" id="{C3C77D06-F17C-0F5D-CF31-315B19247F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4979" r="7397"/>
              <a:stretch/>
            </p:blipFill>
            <p:spPr>
              <a:xfrm>
                <a:off x="16748418" y="1242622"/>
                <a:ext cx="3465602" cy="6554971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6DFC5C9-A282-449B-EBB4-BB9EA6B7F726}"/>
                  </a:ext>
                </a:extLst>
              </p:cNvPr>
              <p:cNvSpPr txBox="1"/>
              <p:nvPr/>
            </p:nvSpPr>
            <p:spPr>
              <a:xfrm>
                <a:off x="14093295" y="2367910"/>
                <a:ext cx="1506702" cy="60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57" dirty="0">
                    <a:latin typeface="Avenir Next" panose="020B0503020202020204" pitchFamily="34" charset="0"/>
                    <a:cs typeface="Times New Roman" panose="02020603050405020304" pitchFamily="18" charset="0"/>
                  </a:rPr>
                  <a:t>MZ in </a:t>
                </a:r>
              </a:p>
            </p:txBody>
          </p:sp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F5DB71CD-E7CB-0CDC-CEF3-ECE1CCFD7F3F}"/>
                  </a:ext>
                </a:extLst>
              </p:cNvPr>
              <p:cNvGrpSpPr/>
              <p:nvPr/>
            </p:nvGrpSpPr>
            <p:grpSpPr>
              <a:xfrm>
                <a:off x="13056626" y="2733132"/>
                <a:ext cx="7065440" cy="3451509"/>
                <a:chOff x="9307400" y="4018266"/>
                <a:chExt cx="7065440" cy="3451509"/>
              </a:xfrm>
            </p:grpSpPr>
            <p:pic>
              <p:nvPicPr>
                <p:cNvPr id="44" name="Image 43" descr="Une image contenant texte, capture d’écran, très coloré&#10;&#10;Description générée automatiquement">
                  <a:extLst>
                    <a:ext uri="{FF2B5EF4-FFF2-40B4-BE49-F238E27FC236}">
                      <a16:creationId xmlns:a16="http://schemas.microsoft.com/office/drawing/2014/main" id="{5A18F352-729A-8737-8F35-4D1DCECA3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22542" r="81486" b="23860"/>
                <a:stretch/>
              </p:blipFill>
              <p:spPr>
                <a:xfrm>
                  <a:off x="9307400" y="4018266"/>
                  <a:ext cx="3576725" cy="3451509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77C1AE8-09EC-1B98-CAFD-1D1FC82F2DFB}"/>
                    </a:ext>
                  </a:extLst>
                </p:cNvPr>
                <p:cNvSpPr/>
                <p:nvPr/>
              </p:nvSpPr>
              <p:spPr>
                <a:xfrm>
                  <a:off x="13154187" y="4203844"/>
                  <a:ext cx="3218653" cy="3202796"/>
                </a:xfrm>
                <a:prstGeom prst="rect">
                  <a:avLst/>
                </a:prstGeom>
                <a:noFill/>
                <a:ln w="476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60"/>
                </a:p>
              </p:txBody>
            </p:sp>
          </p:grp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AB7706A-F58A-9088-4D86-D64E96BB9556}"/>
                  </a:ext>
                </a:extLst>
              </p:cNvPr>
              <p:cNvSpPr txBox="1"/>
              <p:nvPr/>
            </p:nvSpPr>
            <p:spPr>
              <a:xfrm>
                <a:off x="17086886" y="2367910"/>
                <a:ext cx="2916201" cy="60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57" dirty="0">
                    <a:latin typeface="Avenir Next" panose="020B0503020202020204" pitchFamily="34" charset="0"/>
                    <a:cs typeface="Times New Roman" panose="02020603050405020304" pitchFamily="18" charset="0"/>
                  </a:rPr>
                  <a:t>Unwrapping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A6870895-661E-3048-2A77-63DE58DC679B}"/>
                      </a:ext>
                    </a:extLst>
                  </p:cNvPr>
                  <p:cNvSpPr txBox="1"/>
                  <p:nvPr/>
                </p:nvSpPr>
                <p:spPr>
                  <a:xfrm>
                    <a:off x="13070720" y="9649261"/>
                    <a:ext cx="3954849" cy="10062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Residual 1</a:t>
                    </a:r>
                    <a:r>
                      <a:rPr lang="en-US" sz="1257" baseline="30000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st</a:t>
                    </a:r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 iteration </a:t>
                    </a:r>
                  </a:p>
                  <a:p>
                    <a:pPr algn="ctr"/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(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25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 Plain" pitchFamily="2" charset="-7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257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 Plain" pitchFamily="2" charset="-78"/>
                              </a:rPr>
                              <m:t>σ</m:t>
                            </m:r>
                          </m:e>
                          <m:sup>
                            <m:r>
                              <a:rPr lang="fr-FR" sz="1257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 Plain" pitchFamily="2" charset="-78"/>
                              </a:rPr>
                              <m:t>2</m:t>
                            </m:r>
                          </m:sup>
                        </m:sSup>
                        <m:r>
                          <a:rPr lang="fr-FR" sz="1257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≈0.3 </m:t>
                        </m:r>
                      </m:oMath>
                    </a14:m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rad</a:t>
                    </a:r>
                    <a:r>
                      <a:rPr lang="en-US" sz="1257" baseline="30000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A6870895-661E-3048-2A77-63DE58DC67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070720" y="9649261"/>
                    <a:ext cx="3954849" cy="100628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2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9" name="Image 18" descr="Une image contenant texte, moniteur, écran&#10;&#10;Description générée automatiquement">
                <a:extLst>
                  <a:ext uri="{FF2B5EF4-FFF2-40B4-BE49-F238E27FC236}">
                    <a16:creationId xmlns:a16="http://schemas.microsoft.com/office/drawing/2014/main" id="{521074DF-DD9C-4B74-C248-12B0280033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92" r="16529"/>
              <a:stretch/>
            </p:blipFill>
            <p:spPr>
              <a:xfrm>
                <a:off x="16576945" y="4722984"/>
                <a:ext cx="3651869" cy="6506964"/>
              </a:xfrm>
              <a:prstGeom prst="rect">
                <a:avLst/>
              </a:prstGeom>
            </p:spPr>
          </p:pic>
          <p:pic>
            <p:nvPicPr>
              <p:cNvPr id="20" name="Image 19" descr="Une image contenant texte, moniteur, écran&#10;&#10;Description générée automatiquement">
                <a:extLst>
                  <a:ext uri="{FF2B5EF4-FFF2-40B4-BE49-F238E27FC236}">
                    <a16:creationId xmlns:a16="http://schemas.microsoft.com/office/drawing/2014/main" id="{9100C767-6CAA-2A2D-B87B-FF94A0D809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043" t="23295" r="58402" b="24397"/>
              <a:stretch/>
            </p:blipFill>
            <p:spPr>
              <a:xfrm>
                <a:off x="13207710" y="6250329"/>
                <a:ext cx="3576725" cy="3401655"/>
              </a:xfrm>
              <a:prstGeom prst="rect">
                <a:avLst/>
              </a:prstGeom>
            </p:spPr>
          </p:pic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4DCA02E4-44A7-E8AC-07FB-38CDED6F3475}"/>
                  </a:ext>
                </a:extLst>
              </p:cNvPr>
              <p:cNvGrpSpPr/>
              <p:nvPr/>
            </p:nvGrpSpPr>
            <p:grpSpPr>
              <a:xfrm>
                <a:off x="939654" y="2866506"/>
                <a:ext cx="13368106" cy="7441048"/>
                <a:chOff x="-127158" y="4632461"/>
                <a:chExt cx="11432926" cy="6363875"/>
              </a:xfrm>
            </p:grpSpPr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1279CCD-AEF6-34E7-731B-CF4A9E1FDBC6}"/>
                    </a:ext>
                  </a:extLst>
                </p:cNvPr>
                <p:cNvSpPr txBox="1"/>
                <p:nvPr/>
              </p:nvSpPr>
              <p:spPr>
                <a:xfrm rot="16200000">
                  <a:off x="-1430580" y="6943500"/>
                  <a:ext cx="3581900" cy="513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57" dirty="0">
                      <a:latin typeface="Avenir Next" panose="020B0503020202020204" pitchFamily="34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Phase (radians)</a:t>
                  </a:r>
                  <a:endParaRPr lang="en-US" sz="1257" dirty="0">
                    <a:latin typeface="Avenir Next" panose="020B0503020202020204" pitchFamily="34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7" name="Groupe 26">
                  <a:extLst>
                    <a:ext uri="{FF2B5EF4-FFF2-40B4-BE49-F238E27FC236}">
                      <a16:creationId xmlns:a16="http://schemas.microsoft.com/office/drawing/2014/main" id="{3481F6D8-4B2A-9D2D-3EFF-6EA6B003AFEF}"/>
                    </a:ext>
                  </a:extLst>
                </p:cNvPr>
                <p:cNvGrpSpPr/>
                <p:nvPr/>
              </p:nvGrpSpPr>
              <p:grpSpPr>
                <a:xfrm>
                  <a:off x="-127158" y="4632461"/>
                  <a:ext cx="11432926" cy="6363875"/>
                  <a:chOff x="-127158" y="4632461"/>
                  <a:chExt cx="11432926" cy="6363875"/>
                </a:xfrm>
              </p:grpSpPr>
              <p:pic>
                <p:nvPicPr>
                  <p:cNvPr id="28" name="Image 27">
                    <a:extLst>
                      <a:ext uri="{FF2B5EF4-FFF2-40B4-BE49-F238E27FC236}">
                        <a16:creationId xmlns:a16="http://schemas.microsoft.com/office/drawing/2014/main" id="{C0C7D660-54DC-B0E3-47D9-736B72CB85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11206" t="11375" b="5601"/>
                  <a:stretch/>
                </p:blipFill>
                <p:spPr>
                  <a:xfrm>
                    <a:off x="1096706" y="4632461"/>
                    <a:ext cx="10209062" cy="6363875"/>
                  </a:xfrm>
                  <a:prstGeom prst="rect">
                    <a:avLst/>
                  </a:prstGeom>
                </p:spPr>
              </p:pic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873F57E5-9AA8-8278-8C66-C65ADDA279A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634875"/>
                    <a:ext cx="10125635" cy="3904141"/>
                    <a:chOff x="-505813" y="27049331"/>
                    <a:chExt cx="11196346" cy="4059219"/>
                  </a:xfrm>
                </p:grpSpPr>
                <p:cxnSp>
                  <p:nvCxnSpPr>
                    <p:cNvPr id="31" name="Connecteur droit 30">
                      <a:extLst>
                        <a:ext uri="{FF2B5EF4-FFF2-40B4-BE49-F238E27FC236}">
                          <a16:creationId xmlns:a16="http://schemas.microsoft.com/office/drawing/2014/main" id="{D5D6D3AC-C9CB-2196-45EF-59CF1D4C02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9522" y="28182983"/>
                      <a:ext cx="9871011" cy="0"/>
                    </a:xfrm>
                    <a:prstGeom prst="line">
                      <a:avLst/>
                    </a:prstGeom>
                    <a:ln w="19050"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Connecteur droit 32">
                      <a:extLst>
                        <a:ext uri="{FF2B5EF4-FFF2-40B4-BE49-F238E27FC236}">
                          <a16:creationId xmlns:a16="http://schemas.microsoft.com/office/drawing/2014/main" id="{FD3021BC-598C-9EAD-1EC8-277E2F2D69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9522" y="29974360"/>
                      <a:ext cx="9871011" cy="0"/>
                    </a:xfrm>
                    <a:prstGeom prst="line">
                      <a:avLst/>
                    </a:prstGeom>
                    <a:ln w="19050"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Connecteur droit 33">
                      <a:extLst>
                        <a:ext uri="{FF2B5EF4-FFF2-40B4-BE49-F238E27FC236}">
                          <a16:creationId xmlns:a16="http://schemas.microsoft.com/office/drawing/2014/main" id="{3F3EFAB1-ECF2-C16D-74CA-D0486FCAE5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9522" y="27290933"/>
                      <a:ext cx="9871011" cy="0"/>
                    </a:xfrm>
                    <a:prstGeom prst="line">
                      <a:avLst/>
                    </a:prstGeom>
                    <a:ln w="19050"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Connecteur droit 36">
                      <a:extLst>
                        <a:ext uri="{FF2B5EF4-FFF2-40B4-BE49-F238E27FC236}">
                          <a16:creationId xmlns:a16="http://schemas.microsoft.com/office/drawing/2014/main" id="{D049EDE3-1E9E-7C62-21E3-5845DBDAF5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9522" y="30846724"/>
                      <a:ext cx="9871011" cy="0"/>
                    </a:xfrm>
                    <a:prstGeom prst="line">
                      <a:avLst/>
                    </a:prstGeom>
                    <a:ln w="19050"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8" name="ZoneTexte 37">
                          <a:extLst>
                            <a:ext uri="{FF2B5EF4-FFF2-40B4-BE49-F238E27FC236}">
                              <a16:creationId xmlns:a16="http://schemas.microsoft.com/office/drawing/2014/main" id="{BF467209-BC23-CD3D-EAB3-920961998AE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6326" y="30605122"/>
                          <a:ext cx="1206110" cy="50342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152" dirty="0">
                              <a:ea typeface="Cambria Math" panose="02040503050406030204" pitchFamily="18" charset="0"/>
                              <a:cs typeface="Al Bayan Plain" pitchFamily="2" charset="-78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152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l Bayan Plain" pitchFamily="2" charset="-78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fr-FR" sz="115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L BAYAN PLAIN" pitchFamily="2" charset="-78"/>
                                </a:rPr>
                                <m:t>π</m:t>
                              </m:r>
                            </m:oMath>
                          </a14:m>
                          <a:endParaRPr lang="en-US" sz="1152" dirty="0"/>
                        </a:p>
                      </p:txBody>
                    </p:sp>
                  </mc:Choice>
                  <mc:Fallback xmlns="">
                    <p:sp>
                      <p:nvSpPr>
                        <p:cNvPr id="38" name="ZoneTexte 37">
                          <a:extLst>
                            <a:ext uri="{FF2B5EF4-FFF2-40B4-BE49-F238E27FC236}">
                              <a16:creationId xmlns:a16="http://schemas.microsoft.com/office/drawing/2014/main" id="{BF467209-BC23-CD3D-EAB3-920961998AE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6326" y="30605122"/>
                          <a:ext cx="1206110" cy="503428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" name="ZoneTexte 38">
                          <a:extLst>
                            <a:ext uri="{FF2B5EF4-FFF2-40B4-BE49-F238E27FC236}">
                              <a16:creationId xmlns:a16="http://schemas.microsoft.com/office/drawing/2014/main" id="{4BD48663-66CF-DC0D-D72E-C01EC8022A4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8998" y="27049331"/>
                          <a:ext cx="768810" cy="50342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fr-FR" sz="1152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L BAYAN PLAIN" pitchFamily="2" charset="-78"/>
                                  </a:rPr>
                                  <m:t>π</m:t>
                                </m:r>
                              </m:oMath>
                            </m:oMathPara>
                          </a14:m>
                          <a:endParaRPr lang="en-US" sz="1152" dirty="0"/>
                        </a:p>
                      </p:txBody>
                    </p:sp>
                  </mc:Choice>
                  <mc:Fallback xmlns="">
                    <p:sp>
                      <p:nvSpPr>
                        <p:cNvPr id="39" name="ZoneTexte 38">
                          <a:extLst>
                            <a:ext uri="{FF2B5EF4-FFF2-40B4-BE49-F238E27FC236}">
                              <a16:creationId xmlns:a16="http://schemas.microsoft.com/office/drawing/2014/main" id="{4BD48663-66CF-DC0D-D72E-C01EC8022A41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38998" y="27049331"/>
                          <a:ext cx="768810" cy="503428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2" name="ZoneTexte 41">
                          <a:extLst>
                            <a:ext uri="{FF2B5EF4-FFF2-40B4-BE49-F238E27FC236}">
                              <a16:creationId xmlns:a16="http://schemas.microsoft.com/office/drawing/2014/main" id="{37B6BCA6-0D55-50BB-610E-82F4163DF14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505813" y="27795521"/>
                          <a:ext cx="2096251" cy="73424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152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L BAYAN PLAIN" pitchFamily="2" charset="-78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fr-FR" sz="1152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L BAYAN PLAIN" pitchFamily="2" charset="-78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fr-FR" sz="1152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L BAYAN PLAIN" pitchFamily="2" charset="-78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52" dirty="0"/>
                        </a:p>
                      </p:txBody>
                    </p:sp>
                  </mc:Choice>
                  <mc:Fallback xmlns="">
                    <p:sp>
                      <p:nvSpPr>
                        <p:cNvPr id="42" name="ZoneTexte 41">
                          <a:extLst>
                            <a:ext uri="{FF2B5EF4-FFF2-40B4-BE49-F238E27FC236}">
                              <a16:creationId xmlns:a16="http://schemas.microsoft.com/office/drawing/2014/main" id="{37B6BCA6-0D55-50BB-610E-82F4163DF14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505813" y="27795521"/>
                          <a:ext cx="2096251" cy="734249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ZoneTexte 29">
                        <a:extLst>
                          <a:ext uri="{FF2B5EF4-FFF2-40B4-BE49-F238E27FC236}">
                            <a16:creationId xmlns:a16="http://schemas.microsoft.com/office/drawing/2014/main" id="{0712044B-4C93-EF8F-C135-BF88FD7A2AA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27158" y="7074068"/>
                        <a:ext cx="1895785" cy="70619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sz="115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L BAYAN PLAIN" pitchFamily="2" charset="-78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152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 PLAIN" pitchFamily="2" charset="-78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fr-FR" sz="1152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 PLAIN" pitchFamily="2" charset="-78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fr-FR" sz="1152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L BAYAN PLAIN" pitchFamily="2" charset="-78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1152" dirty="0"/>
                      </a:p>
                    </p:txBody>
                  </p:sp>
                </mc:Choice>
                <mc:Fallback xmlns="">
                  <p:sp>
                    <p:nvSpPr>
                      <p:cNvPr id="30" name="ZoneTexte 29">
                        <a:extLst>
                          <a:ext uri="{FF2B5EF4-FFF2-40B4-BE49-F238E27FC236}">
                            <a16:creationId xmlns:a16="http://schemas.microsoft.com/office/drawing/2014/main" id="{0712044B-4C93-EF8F-C135-BF88FD7A2AA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127158" y="7074068"/>
                        <a:ext cx="1895785" cy="706198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id="{5D0A370F-36E0-568B-8967-775D3FEE912B}"/>
                      </a:ext>
                    </a:extLst>
                  </p:cNvPr>
                  <p:cNvSpPr txBox="1"/>
                  <p:nvPr/>
                </p:nvSpPr>
                <p:spPr>
                  <a:xfrm>
                    <a:off x="16666166" y="9647898"/>
                    <a:ext cx="3954849" cy="10062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Residual 2</a:t>
                    </a:r>
                    <a:r>
                      <a:rPr lang="en-US" sz="1257" baseline="30000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st</a:t>
                    </a:r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 iteration </a:t>
                    </a:r>
                  </a:p>
                  <a:p>
                    <a:pPr algn="ctr"/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(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25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 Plain" pitchFamily="2" charset="-7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257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 Plain" pitchFamily="2" charset="-78"/>
                              </a:rPr>
                              <m:t>σ</m:t>
                            </m:r>
                          </m:e>
                          <m:sup>
                            <m:r>
                              <a:rPr lang="fr-FR" sz="1257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l Bayan Plain" pitchFamily="2" charset="-78"/>
                              </a:rPr>
                              <m:t>2</m:t>
                            </m:r>
                          </m:sup>
                        </m:sSup>
                        <m:r>
                          <a:rPr lang="fr-FR" sz="1257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l Bayan Plain" pitchFamily="2" charset="-78"/>
                          </a:rPr>
                          <m:t>≈0.03 </m:t>
                        </m:r>
                      </m:oMath>
                    </a14:m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rad</a:t>
                    </a:r>
                    <a:r>
                      <a:rPr lang="en-US" sz="1257" baseline="30000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57" dirty="0">
                        <a:latin typeface="Avenir Next" panose="020B0503020202020204" pitchFamily="34" charset="0"/>
                        <a:cs typeface="Times New Roman" panose="02020603050405020304" pitchFamily="18" charset="0"/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id="{5D0A370F-36E0-568B-8967-775D3FEE91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66166" y="9647898"/>
                    <a:ext cx="3954849" cy="100628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02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16A84CF1-CBB2-85A3-DA22-FE104333B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17" r="77216" b="23114"/>
              <a:stretch/>
            </p:blipFill>
            <p:spPr>
              <a:xfrm>
                <a:off x="20122066" y="-285849"/>
                <a:ext cx="1488224" cy="10077625"/>
              </a:xfrm>
              <a:prstGeom prst="rect">
                <a:avLst/>
              </a:prstGeom>
            </p:spPr>
          </p:pic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CD6D7B9-553F-A5E8-A11F-1C6EB951621D}"/>
                  </a:ext>
                </a:extLst>
              </p:cNvPr>
              <p:cNvSpPr txBox="1"/>
              <p:nvPr/>
            </p:nvSpPr>
            <p:spPr>
              <a:xfrm rot="16200000">
                <a:off x="19505362" y="5926480"/>
                <a:ext cx="4188186" cy="60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57" dirty="0">
                    <a:latin typeface="Avenir Next" panose="020B0503020202020204" pitchFamily="34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(radians)</a:t>
                </a:r>
                <a:endParaRPr lang="en-US" sz="1257" dirty="0">
                  <a:latin typeface="Avenir Next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8E6DD74-0EE8-8966-ED66-3D26A4304050}"/>
                  </a:ext>
                </a:extLst>
              </p:cNvPr>
              <p:cNvSpPr/>
              <p:nvPr/>
            </p:nvSpPr>
            <p:spPr>
              <a:xfrm>
                <a:off x="13387515" y="2880522"/>
                <a:ext cx="3241925" cy="3240983"/>
              </a:xfrm>
              <a:prstGeom prst="rect">
                <a:avLst/>
              </a:prstGeom>
              <a:noFill/>
              <a:ln w="476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60" dirty="0"/>
              </a:p>
            </p:txBody>
          </p:sp>
        </p:grp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0082C84C-B52F-4A84-2F0D-E947018E9265}"/>
                </a:ext>
              </a:extLst>
            </p:cNvPr>
            <p:cNvCxnSpPr>
              <a:cxnSpLocks/>
            </p:cNvCxnSpPr>
            <p:nvPr/>
          </p:nvCxnSpPr>
          <p:spPr>
            <a:xfrm>
              <a:off x="7820085" y="2550403"/>
              <a:ext cx="0" cy="152530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EA6E603-5E13-EAE4-4BC6-3E4D2AEC2667}"/>
                </a:ext>
              </a:extLst>
            </p:cNvPr>
            <p:cNvCxnSpPr>
              <a:cxnSpLocks/>
            </p:cNvCxnSpPr>
            <p:nvPr/>
          </p:nvCxnSpPr>
          <p:spPr>
            <a:xfrm>
              <a:off x="9524194" y="2550403"/>
              <a:ext cx="0" cy="152530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0649BEC2-2DD4-339E-5397-584BB1684887}"/>
              </a:ext>
            </a:extLst>
          </p:cNvPr>
          <p:cNvSpPr/>
          <p:nvPr/>
        </p:nvSpPr>
        <p:spPr>
          <a:xfrm>
            <a:off x="621" y="6126241"/>
            <a:ext cx="121494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aseline="30000" dirty="0">
                <a:latin typeface="Avenir Next" panose="020B0503020202020204" pitchFamily="34" charset="0"/>
              </a:rPr>
              <a:t>1</a:t>
            </a:r>
            <a:r>
              <a:rPr lang="fr-FR" sz="1000" dirty="0">
                <a:latin typeface="Avenir Next" panose="020B0503020202020204" pitchFamily="34" charset="0"/>
              </a:rPr>
              <a:t>D. C. Ghiglia and L. A. Romero, “</a:t>
            </a:r>
            <a:r>
              <a:rPr lang="fr-FR" sz="1000" dirty="0" err="1">
                <a:latin typeface="Avenir Next" panose="020B0503020202020204" pitchFamily="34" charset="0"/>
              </a:rPr>
              <a:t>Robust</a:t>
            </a:r>
            <a:r>
              <a:rPr lang="fr-FR" sz="1000" dirty="0">
                <a:latin typeface="Avenir Next" panose="020B0503020202020204" pitchFamily="34" charset="0"/>
              </a:rPr>
              <a:t> </a:t>
            </a:r>
            <a:r>
              <a:rPr lang="fr-FR" sz="1000" dirty="0" err="1">
                <a:latin typeface="Avenir Next" panose="020B0503020202020204" pitchFamily="34" charset="0"/>
              </a:rPr>
              <a:t>two-dimensional</a:t>
            </a:r>
            <a:r>
              <a:rPr lang="fr-FR" sz="1000" dirty="0">
                <a:latin typeface="Avenir Next" panose="020B0503020202020204" pitchFamily="34" charset="0"/>
              </a:rPr>
              <a:t> </a:t>
            </a:r>
            <a:r>
              <a:rPr lang="fr-FR" sz="1000" dirty="0" err="1">
                <a:latin typeface="Avenir Next" panose="020B0503020202020204" pitchFamily="34" charset="0"/>
              </a:rPr>
              <a:t>weighted</a:t>
            </a:r>
            <a:r>
              <a:rPr lang="fr-FR" sz="1000" dirty="0">
                <a:latin typeface="Avenir Next" panose="020B0503020202020204" pitchFamily="34" charset="0"/>
              </a:rPr>
              <a:t> and </a:t>
            </a:r>
            <a:r>
              <a:rPr lang="fr-FR" sz="1000" dirty="0" err="1">
                <a:latin typeface="Avenir Next" panose="020B0503020202020204" pitchFamily="34" charset="0"/>
              </a:rPr>
              <a:t>unweighted</a:t>
            </a:r>
            <a:r>
              <a:rPr lang="fr-FR" sz="1000" dirty="0">
                <a:latin typeface="Avenir Next" panose="020B0503020202020204" pitchFamily="34" charset="0"/>
              </a:rPr>
              <a:t> phase </a:t>
            </a:r>
            <a:r>
              <a:rPr lang="fr-FR" sz="1000" dirty="0" err="1">
                <a:latin typeface="Avenir Next" panose="020B0503020202020204" pitchFamily="34" charset="0"/>
              </a:rPr>
              <a:t>unwrapping</a:t>
            </a:r>
            <a:r>
              <a:rPr lang="fr-FR" sz="1000" dirty="0">
                <a:latin typeface="Avenir Next" panose="020B0503020202020204" pitchFamily="34" charset="0"/>
              </a:rPr>
              <a:t> </a:t>
            </a:r>
            <a:r>
              <a:rPr lang="fr-FR" sz="1000" dirty="0" err="1">
                <a:latin typeface="Avenir Next" panose="020B0503020202020204" pitchFamily="34" charset="0"/>
              </a:rPr>
              <a:t>that</a:t>
            </a:r>
            <a:r>
              <a:rPr lang="fr-FR" sz="1000" dirty="0">
                <a:latin typeface="Avenir Next" panose="020B0503020202020204" pitchFamily="34" charset="0"/>
              </a:rPr>
              <a:t> uses fast </a:t>
            </a:r>
            <a:r>
              <a:rPr lang="fr-FR" sz="1000" dirty="0" err="1">
                <a:latin typeface="Avenir Next" panose="020B0503020202020204" pitchFamily="34" charset="0"/>
              </a:rPr>
              <a:t>transforms</a:t>
            </a:r>
            <a:r>
              <a:rPr lang="fr-FR" sz="1000" dirty="0">
                <a:latin typeface="Avenir Next" panose="020B0503020202020204" pitchFamily="34" charset="0"/>
              </a:rPr>
              <a:t> and </a:t>
            </a:r>
            <a:r>
              <a:rPr lang="fr-FR" sz="1000" dirty="0" err="1">
                <a:latin typeface="Avenir Next" panose="020B0503020202020204" pitchFamily="34" charset="0"/>
              </a:rPr>
              <a:t>iterative</a:t>
            </a:r>
            <a:r>
              <a:rPr lang="fr-FR" sz="1000" dirty="0">
                <a:latin typeface="Avenir Next" panose="020B0503020202020204" pitchFamily="34" charset="0"/>
              </a:rPr>
              <a:t> </a:t>
            </a:r>
            <a:r>
              <a:rPr lang="fr-FR" sz="1000" dirty="0" err="1">
                <a:latin typeface="Avenir Next" panose="020B0503020202020204" pitchFamily="34" charset="0"/>
              </a:rPr>
              <a:t>methods</a:t>
            </a:r>
            <a:r>
              <a:rPr lang="fr-FR" sz="1000" dirty="0">
                <a:latin typeface="Avenir Next" panose="020B0503020202020204" pitchFamily="34" charset="0"/>
              </a:rPr>
              <a:t>,” J. </a:t>
            </a:r>
            <a:r>
              <a:rPr lang="fr-FR" sz="1000" dirty="0" err="1">
                <a:latin typeface="Avenir Next" panose="020B0503020202020204" pitchFamily="34" charset="0"/>
              </a:rPr>
              <a:t>Opt</a:t>
            </a:r>
            <a:r>
              <a:rPr lang="fr-FR" sz="1000" dirty="0">
                <a:latin typeface="Avenir Next" panose="020B0503020202020204" pitchFamily="34" charset="0"/>
              </a:rPr>
              <a:t>. Soc. Am. A 11, pp. 107–117, Jan 1994. </a:t>
            </a:r>
            <a:endParaRPr lang="fr-FR" sz="1000" dirty="0">
              <a:effectLst/>
              <a:latin typeface="Avenir Next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1B6E054-E230-06C9-FCC5-8C574C65CB52}"/>
                  </a:ext>
                </a:extLst>
              </p:cNvPr>
              <p:cNvSpPr/>
              <p:nvPr/>
            </p:nvSpPr>
            <p:spPr>
              <a:xfrm>
                <a:off x="298004" y="1800523"/>
                <a:ext cx="106269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Next Medium" panose="020B0503020202020204" pitchFamily="34" charset="0"/>
                    <a:cs typeface="Arial" panose="020B0604020202020204" pitchFamily="34" charset="0"/>
                  </a:rPr>
                  <a:t>Unwrapping</a:t>
                </a:r>
                <a:r>
                  <a:rPr lang="en-US" sz="2000" baseline="30000" dirty="0">
                    <a:latin typeface="Avenir Next Medium" panose="020B0503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000" dirty="0">
                    <a:latin typeface="Avenir Next Medium" panose="020B0503020202020204" pitchFamily="34" charset="0"/>
                    <a:cs typeface="Arial" panose="020B0604020202020204" pitchFamily="34" charset="0"/>
                  </a:rPr>
                  <a:t> on the modulated signal  </a:t>
                </a:r>
                <a:r>
                  <a:rPr lang="en-US" sz="2000" dirty="0">
                    <a:latin typeface="Avenir Next Medium" panose="020B0503020202020204" pitchFamily="34" charset="0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l-GR" altLang="fr-FR" sz="2000" b="1" i="1">
                        <a:solidFill>
                          <a:srgbClr val="3378B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el-GR" altLang="fr-FR" sz="2000" b="1" i="1">
                        <a:solidFill>
                          <a:srgbClr val="3378B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3378BB"/>
                    </a:solidFill>
                    <a:latin typeface="Avenir Next Medium" panose="020B0503020202020204" pitchFamily="34" charset="0"/>
                    <a:cs typeface="Arial" panose="020B0604020202020204" pitchFamily="34" charset="0"/>
                    <a:sym typeface="Wingdings" pitchFamily="2" charset="2"/>
                  </a:rPr>
                  <a:t>up to several microns</a:t>
                </a:r>
                <a:endParaRPr lang="en-US" sz="2000" dirty="0">
                  <a:latin typeface="Avenir Next Medium" panose="020B0503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1B6E054-E230-06C9-FCC5-8C574C65C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04" y="1800523"/>
                <a:ext cx="10626949" cy="400110"/>
              </a:xfrm>
              <a:prstGeom prst="rect">
                <a:avLst/>
              </a:prstGeom>
              <a:blipFill>
                <a:blip r:embed="rId13"/>
                <a:stretch>
                  <a:fillRect l="-477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7D0CE2A7-C0DA-5423-7E8B-A2957669353E}"/>
              </a:ext>
            </a:extLst>
          </p:cNvPr>
          <p:cNvSpPr/>
          <p:nvPr/>
        </p:nvSpPr>
        <p:spPr>
          <a:xfrm>
            <a:off x="42583" y="6352853"/>
            <a:ext cx="121494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Avenir Next" panose="020B0503020202020204" pitchFamily="34" charset="0"/>
              </a:rPr>
              <a:t>M. J. </a:t>
            </a:r>
            <a:r>
              <a:rPr lang="fr-FR" sz="1000" dirty="0" err="1">
                <a:latin typeface="Avenir Next" panose="020B0503020202020204" pitchFamily="34" charset="0"/>
              </a:rPr>
              <a:t>Townson</a:t>
            </a:r>
            <a:r>
              <a:rPr lang="fr-FR" sz="1000" dirty="0">
                <a:latin typeface="Avenir Next" panose="020B0503020202020204" pitchFamily="34" charset="0"/>
              </a:rPr>
              <a:t>, O. J. D. Farley, G. O. de </a:t>
            </a:r>
            <a:r>
              <a:rPr lang="fr-FR" sz="1000" dirty="0" err="1">
                <a:latin typeface="Avenir Next" panose="020B0503020202020204" pitchFamily="34" charset="0"/>
              </a:rPr>
              <a:t>Xivry</a:t>
            </a:r>
            <a:r>
              <a:rPr lang="fr-FR" sz="1000" dirty="0">
                <a:latin typeface="Avenir Next" panose="020B0503020202020204" pitchFamily="34" charset="0"/>
              </a:rPr>
              <a:t>, J. Osborn, and A. P. Reeves, “</a:t>
            </a:r>
            <a:r>
              <a:rPr lang="fr-FR" sz="1000" dirty="0" err="1">
                <a:latin typeface="Avenir Next" panose="020B0503020202020204" pitchFamily="34" charset="0"/>
              </a:rPr>
              <a:t>AOtools</a:t>
            </a:r>
            <a:r>
              <a:rPr lang="fr-FR" sz="1000" dirty="0">
                <a:latin typeface="Avenir Next" panose="020B0503020202020204" pitchFamily="34" charset="0"/>
              </a:rPr>
              <a:t>: a python package for adaptive </a:t>
            </a:r>
            <a:r>
              <a:rPr lang="fr-FR" sz="1000" dirty="0" err="1">
                <a:latin typeface="Avenir Next" panose="020B0503020202020204" pitchFamily="34" charset="0"/>
              </a:rPr>
              <a:t>optics</a:t>
            </a:r>
            <a:r>
              <a:rPr lang="fr-FR" sz="1000" dirty="0">
                <a:latin typeface="Avenir Next" panose="020B0503020202020204" pitchFamily="34" charset="0"/>
              </a:rPr>
              <a:t> </a:t>
            </a:r>
            <a:r>
              <a:rPr lang="fr-FR" sz="1000" dirty="0" err="1">
                <a:latin typeface="Avenir Next" panose="020B0503020202020204" pitchFamily="34" charset="0"/>
              </a:rPr>
              <a:t>modelling</a:t>
            </a:r>
            <a:r>
              <a:rPr lang="fr-FR" sz="1000" dirty="0">
                <a:latin typeface="Avenir Next" panose="020B0503020202020204" pitchFamily="34" charset="0"/>
              </a:rPr>
              <a:t> and </a:t>
            </a:r>
            <a:r>
              <a:rPr lang="fr-FR" sz="1000" dirty="0" err="1">
                <a:latin typeface="Avenir Next" panose="020B0503020202020204" pitchFamily="34" charset="0"/>
              </a:rPr>
              <a:t>analysis</a:t>
            </a:r>
            <a:r>
              <a:rPr lang="fr-FR" sz="1000" dirty="0">
                <a:latin typeface="Avenir Next" panose="020B0503020202020204" pitchFamily="34" charset="0"/>
              </a:rPr>
              <a:t>,” </a:t>
            </a:r>
            <a:r>
              <a:rPr lang="fr-FR" sz="1000" dirty="0" err="1">
                <a:latin typeface="Avenir Next" panose="020B0503020202020204" pitchFamily="34" charset="0"/>
              </a:rPr>
              <a:t>Optics</a:t>
            </a:r>
            <a:r>
              <a:rPr lang="fr-FR" sz="1000" dirty="0">
                <a:latin typeface="Avenir Next" panose="020B0503020202020204" pitchFamily="34" charset="0"/>
              </a:rPr>
              <a:t> Express 27, p. 31316, </a:t>
            </a:r>
            <a:r>
              <a:rPr lang="fr-FR" sz="1000" dirty="0" err="1">
                <a:latin typeface="Avenir Next" panose="020B0503020202020204" pitchFamily="34" charset="0"/>
              </a:rPr>
              <a:t>oct</a:t>
            </a:r>
            <a:r>
              <a:rPr lang="fr-FR" sz="1000" dirty="0">
                <a:latin typeface="Avenir Next" panose="020B0503020202020204" pitchFamily="34" charset="0"/>
              </a:rPr>
              <a:t> 2019. </a:t>
            </a:r>
            <a:endParaRPr lang="fr-FR" sz="1000" dirty="0">
              <a:effectLst/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371B03-916B-DA77-B0D1-C06EABCBF245}"/>
              </a:ext>
            </a:extLst>
          </p:cNvPr>
          <p:cNvSpPr/>
          <p:nvPr/>
        </p:nvSpPr>
        <p:spPr>
          <a:xfrm>
            <a:off x="159575" y="208108"/>
            <a:ext cx="4560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3600" b="1" dirty="0">
                <a:solidFill>
                  <a:srgbClr val="3378BB"/>
                </a:solidFill>
                <a:latin typeface="Avenir Next Demi Bold" panose="020B0503020202020204" pitchFamily="34" charset="0"/>
              </a:rPr>
              <a:t>Noise propagation : </a:t>
            </a:r>
            <a:endParaRPr lang="en-US" sz="36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A2B39-2883-0170-D542-64D8440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3F0F-3B24-3E49-9A3C-2D508A959AEC}" type="slidenum">
              <a:rPr lang="en-US" smtClean="0"/>
              <a:t>8</a:t>
            </a:fld>
            <a:r>
              <a:rPr lang="en-US" dirty="0"/>
              <a:t>/14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2A7495-687B-5229-99FC-420FC92D6D99}"/>
              </a:ext>
            </a:extLst>
          </p:cNvPr>
          <p:cNvSpPr txBox="1"/>
          <p:nvPr/>
        </p:nvSpPr>
        <p:spPr>
          <a:xfrm>
            <a:off x="583850" y="5649618"/>
            <a:ext cx="11024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venir Next Medium" panose="020B0503020202020204" pitchFamily="34" charset="0"/>
              </a:rPr>
              <a:t>Low noise propagation close to the theoretical limit of </a:t>
            </a:r>
            <a:r>
              <a:rPr lang="en-US" sz="2200" b="1" dirty="0">
                <a:solidFill>
                  <a:srgbClr val="C00000"/>
                </a:solidFill>
                <a:latin typeface="Avenir Next Medium" panose="020B0503020202020204" pitchFamily="34" charset="0"/>
              </a:rPr>
              <a:t>non modulated </a:t>
            </a:r>
            <a:r>
              <a:rPr lang="en-US" sz="2200" dirty="0">
                <a:solidFill>
                  <a:srgbClr val="C00000"/>
                </a:solidFill>
                <a:latin typeface="Avenir Next Medium" panose="020B0503020202020204" pitchFamily="34" charset="0"/>
              </a:rPr>
              <a:t>Pyramid WFS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6F780-AD4F-E138-E1BE-463CA3B072E5}"/>
              </a:ext>
            </a:extLst>
          </p:cNvPr>
          <p:cNvSpPr/>
          <p:nvPr/>
        </p:nvSpPr>
        <p:spPr>
          <a:xfrm>
            <a:off x="50450" y="6080505"/>
            <a:ext cx="85601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Avenir Next" panose="020B0503020202020204" pitchFamily="34" charset="0"/>
              </a:rPr>
              <a:t>O. Guyon, “Limits of adaptive </a:t>
            </a:r>
            <a:r>
              <a:rPr lang="fr-FR" sz="1000" dirty="0" err="1">
                <a:latin typeface="Avenir Next" panose="020B0503020202020204" pitchFamily="34" charset="0"/>
              </a:rPr>
              <a:t>optics</a:t>
            </a:r>
            <a:r>
              <a:rPr lang="fr-FR" sz="1000" dirty="0">
                <a:latin typeface="Avenir Next" panose="020B0503020202020204" pitchFamily="34" charset="0"/>
              </a:rPr>
              <a:t> for high-</a:t>
            </a:r>
            <a:r>
              <a:rPr lang="fr-FR" sz="1000" dirty="0" err="1">
                <a:latin typeface="Avenir Next" panose="020B0503020202020204" pitchFamily="34" charset="0"/>
              </a:rPr>
              <a:t>contrast</a:t>
            </a:r>
            <a:r>
              <a:rPr lang="fr-FR" sz="1000" dirty="0">
                <a:latin typeface="Avenir Next" panose="020B0503020202020204" pitchFamily="34" charset="0"/>
              </a:rPr>
              <a:t> </a:t>
            </a:r>
            <a:r>
              <a:rPr lang="fr-FR" sz="1000" dirty="0" err="1">
                <a:latin typeface="Avenir Next" panose="020B0503020202020204" pitchFamily="34" charset="0"/>
              </a:rPr>
              <a:t>imaging</a:t>
            </a:r>
            <a:r>
              <a:rPr lang="fr-FR" sz="1000" dirty="0">
                <a:latin typeface="Avenir Next" panose="020B0503020202020204" pitchFamily="34" charset="0"/>
              </a:rPr>
              <a:t>,” The </a:t>
            </a:r>
            <a:r>
              <a:rPr lang="fr-FR" sz="1000" dirty="0" err="1">
                <a:latin typeface="Avenir Next" panose="020B0503020202020204" pitchFamily="34" charset="0"/>
              </a:rPr>
              <a:t>Astrophysical</a:t>
            </a:r>
            <a:r>
              <a:rPr lang="fr-FR" sz="1000" dirty="0">
                <a:latin typeface="Avenir Next" panose="020B0503020202020204" pitchFamily="34" charset="0"/>
              </a:rPr>
              <a:t> Journal 629, pp. 592–614, </a:t>
            </a:r>
            <a:r>
              <a:rPr lang="fr-FR" sz="1000" dirty="0" err="1">
                <a:latin typeface="Avenir Next" panose="020B0503020202020204" pitchFamily="34" charset="0"/>
              </a:rPr>
              <a:t>aug</a:t>
            </a:r>
            <a:r>
              <a:rPr lang="fr-FR" sz="1000" dirty="0">
                <a:latin typeface="Avenir Next" panose="020B0503020202020204" pitchFamily="34" charset="0"/>
              </a:rPr>
              <a:t> 2005 </a:t>
            </a:r>
            <a:endParaRPr lang="fr-FR" sz="1000" dirty="0">
              <a:effectLst/>
              <a:latin typeface="Avenir Next" panose="020B0503020202020204" pitchFamily="34" charset="0"/>
            </a:endParaRP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391F3DF1-5E99-7A92-5E7A-5F7FD3D8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C. Graf - </a:t>
            </a:r>
            <a:r>
              <a:rPr lang="fr-FR" i="0" u="none" strike="noStrike" cap="all" dirty="0">
                <a:solidFill>
                  <a:schemeClr val="bg1">
                    <a:lumMod val="50000"/>
                  </a:schemeClr>
                </a:solidFill>
                <a:effectLst/>
              </a:rPr>
              <a:t>WAVEFRONT SENSING IN THE VLT/ELT ERA VII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D751B10-A121-51C8-D602-093B046ABC88}"/>
              </a:ext>
            </a:extLst>
          </p:cNvPr>
          <p:cNvGrpSpPr/>
          <p:nvPr/>
        </p:nvGrpSpPr>
        <p:grpSpPr>
          <a:xfrm>
            <a:off x="159575" y="838978"/>
            <a:ext cx="4202711" cy="756104"/>
            <a:chOff x="161706" y="760684"/>
            <a:chExt cx="4202711" cy="7561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46FDC518-4079-327C-D46C-58815C089472}"/>
                    </a:ext>
                  </a:extLst>
                </p:cNvPr>
                <p:cNvSpPr txBox="1"/>
                <p:nvPr/>
              </p:nvSpPr>
              <p:spPr>
                <a:xfrm>
                  <a:off x="2802644" y="760684"/>
                  <a:ext cx="1561773" cy="7561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fr-FR" sz="2400" b="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3378B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fr-FR" sz="2400" b="0" i="1" smtClean="0">
                            <a:solidFill>
                              <a:srgbClr val="3378B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fr-FR" sz="2400" b="0" i="1" smtClean="0">
                            <a:solidFill>
                              <a:srgbClr val="3378B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3378B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2400" i="1" smtClean="0">
                                    <a:solidFill>
                                      <a:srgbClr val="3378B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solidFill>
                                      <a:srgbClr val="3378B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solidFill>
                                      <a:srgbClr val="3378B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3378BB"/>
                    </a:solidFill>
                    <a:latin typeface="Avenir Next Medium" panose="020B0503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46FDC518-4079-327C-D46C-58815C0894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644" y="760684"/>
                  <a:ext cx="1561773" cy="756104"/>
                </a:xfrm>
                <a:prstGeom prst="rect">
                  <a:avLst/>
                </a:prstGeom>
                <a:blipFill>
                  <a:blip r:embed="rId2"/>
                  <a:stretch>
                    <a:fillRect l="-1613" t="-1667" r="-806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1132985-15D1-7C9F-1BE5-2719B6176160}"/>
                </a:ext>
              </a:extLst>
            </p:cNvPr>
            <p:cNvSpPr txBox="1"/>
            <p:nvPr/>
          </p:nvSpPr>
          <p:spPr>
            <a:xfrm>
              <a:off x="161706" y="932592"/>
              <a:ext cx="2832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3378BB"/>
                  </a:solidFill>
                  <a:latin typeface="Avenir Next Medium" panose="020B0503020202020204" pitchFamily="34" charset="0"/>
                </a:rPr>
                <a:t>Theoretical limit : 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5E8FC74C-6B93-528F-6A61-4BA366D186E5}"/>
              </a:ext>
            </a:extLst>
          </p:cNvPr>
          <p:cNvSpPr txBox="1"/>
          <p:nvPr/>
        </p:nvSpPr>
        <p:spPr>
          <a:xfrm>
            <a:off x="4426775" y="986197"/>
            <a:ext cx="3726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78BB"/>
                </a:solidFill>
                <a:latin typeface="Avenir Next Medium" panose="020B0503020202020204" pitchFamily="34" charset="0"/>
              </a:rPr>
              <a:t>(photon noise only)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ECCE199-BA31-D38C-50DD-EAA33E975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1" y="1217029"/>
            <a:ext cx="6387961" cy="43492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BBE827F-DAAB-D38C-A05C-8091A53BF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30" y="1254375"/>
            <a:ext cx="6939712" cy="4349250"/>
          </a:xfrm>
          <a:prstGeom prst="rect">
            <a:avLst/>
          </a:prstGeom>
        </p:spPr>
      </p:pic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B90AF300-29D1-C55F-9EF9-3355B767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19/10/2022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6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13188</TotalTime>
  <Words>1574</Words>
  <Application>Microsoft Macintosh PowerPoint</Application>
  <PresentationFormat>Grand écran</PresentationFormat>
  <Paragraphs>275</Paragraphs>
  <Slides>15</Slides>
  <Notes>10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Avenir Next</vt:lpstr>
      <vt:lpstr>Avenir Next Demi Bold</vt:lpstr>
      <vt:lpstr>Avenir Next Medium</vt:lpstr>
      <vt:lpstr>Calibri</vt:lpstr>
      <vt:lpstr>Calibri Light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Graf</dc:creator>
  <cp:lastModifiedBy>Camille Graf</cp:lastModifiedBy>
  <cp:revision>48</cp:revision>
  <dcterms:created xsi:type="dcterms:W3CDTF">2022-07-04T15:45:43Z</dcterms:created>
  <dcterms:modified xsi:type="dcterms:W3CDTF">2022-10-27T11:26:41Z</dcterms:modified>
</cp:coreProperties>
</file>